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876556-BA8F-4726-BCF7-167CFB3DC8E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7319E8-639A-4865-A78B-0ED99EE9C32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564561-ED64-4A1D-8EB1-58EEFC15B92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91FA9A-9F90-4B62-96AD-C8E111DDF51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60199D-0AC4-43AA-9CA6-B7BF0E2C602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893C50-1DE2-4B3F-BA24-6E192287FE0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3E7AC8-0108-4822-8434-3F8D0B4254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3C4E78-FE16-4DE9-A9A7-21739F9365C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15200" y="4475160"/>
            <a:ext cx="3389760" cy="471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2FDDD7-B9AC-4355-9E66-E58A203AA5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7C2EEB-9091-4CCF-AD27-BD6277325F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9F217F-E825-495F-A328-2B366F407C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9E7B8F-C028-4C82-9587-461E16688F5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640080" y="1791720"/>
            <a:ext cx="6473520" cy="176184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638640" y="641520"/>
            <a:ext cx="6474240" cy="2910600"/>
          </a:xfrm>
          <a:custGeom>
            <a:avLst/>
            <a:gdLst/>
            <a:ahLst/>
            <a:rect l="l" t="t" r="r" b="b"/>
            <a:pathLst>
              <a:path w="6474459" h="2910840">
                <a:moveTo>
                  <a:pt x="0" y="2910840"/>
                </a:moveTo>
                <a:lnTo>
                  <a:pt x="6473952" y="2910840"/>
                </a:lnTo>
                <a:lnTo>
                  <a:pt x="6473952" y="0"/>
                </a:lnTo>
                <a:lnTo>
                  <a:pt x="0" y="0"/>
                </a:lnTo>
                <a:lnTo>
                  <a:pt x="0" y="2910840"/>
                </a:lnTo>
                <a:close/>
              </a:path>
            </a:pathLst>
          </a:custGeom>
          <a:noFill/>
          <a:ln w="76199">
            <a:solidFill>
              <a:srgbClr val="ff50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01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500" spc="-1" strike="noStrike">
                <a:latin typeface="Calibri"/>
              </a:rPr>
              <a:t>Click to edit the title text format</a:t>
            </a:r>
            <a:endParaRPr b="0" lang="en-US" sz="65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76E5F97-C3A3-444A-8E69-4AA2DE0F3D1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5200" y="4475160"/>
            <a:ext cx="3389760" cy="199440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6500" spc="-386" strike="noStrike">
                <a:solidFill>
                  <a:srgbClr val="2f3141"/>
                </a:solidFill>
                <a:latin typeface="Calibri"/>
              </a:rPr>
              <a:t>Portadas</a:t>
            </a:r>
            <a:r>
              <a:rPr b="0" lang="en-US" sz="6500" spc="-287" strike="noStrike">
                <a:solidFill>
                  <a:srgbClr val="2f3141"/>
                </a:solidFill>
                <a:latin typeface="Calibri"/>
              </a:rPr>
              <a:t> </a:t>
            </a:r>
            <a:r>
              <a:rPr b="0" lang="en-US" sz="6500" spc="-902" strike="noStrike">
                <a:solidFill>
                  <a:srgbClr val="2f3141"/>
                </a:solidFill>
                <a:latin typeface="Calibri"/>
              </a:rPr>
              <a:t>de</a:t>
            </a:r>
            <a:endParaRPr b="0" lang="en-US" sz="650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142920" y="5234760"/>
            <a:ext cx="2683080" cy="199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6500" spc="-545" strike="noStrike">
                <a:solidFill>
                  <a:srgbClr val="2f3141"/>
                </a:solidFill>
                <a:latin typeface="Calibri"/>
              </a:rPr>
              <a:t>Ofimatica</a:t>
            </a:r>
            <a:endParaRPr b="0" lang="en-US" sz="6500" spc="-1" strike="noStrike">
              <a:latin typeface="Arial"/>
            </a:endParaRPr>
          </a:p>
        </p:txBody>
      </p:sp>
      <p:grpSp>
        <p:nvGrpSpPr>
          <p:cNvPr id="45" name="object 4"/>
          <p:cNvGrpSpPr/>
          <p:nvPr/>
        </p:nvGrpSpPr>
        <p:grpSpPr>
          <a:xfrm>
            <a:off x="2959560" y="5495400"/>
            <a:ext cx="4812840" cy="609120"/>
            <a:chOff x="2959560" y="5495400"/>
            <a:chExt cx="4812840" cy="609120"/>
          </a:xfrm>
        </p:grpSpPr>
        <p:sp>
          <p:nvSpPr>
            <p:cNvPr id="46" name="object 5"/>
            <p:cNvSpPr/>
            <p:nvPr/>
          </p:nvSpPr>
          <p:spPr>
            <a:xfrm>
              <a:off x="2959560" y="5495400"/>
              <a:ext cx="4812840" cy="609120"/>
            </a:xfrm>
            <a:custGeom>
              <a:avLst/>
              <a:gdLst/>
              <a:ahLst/>
              <a:rect l="l" t="t" r="r" b="b"/>
              <a:pathLst>
                <a:path w="4813300" h="609600">
                  <a:moveTo>
                    <a:pt x="0" y="609600"/>
                  </a:moveTo>
                  <a:lnTo>
                    <a:pt x="4812792" y="609600"/>
                  </a:lnTo>
                  <a:lnTo>
                    <a:pt x="4812792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rgbClr val="d36f6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object 6"/>
            <p:cNvSpPr/>
            <p:nvPr/>
          </p:nvSpPr>
          <p:spPr>
            <a:xfrm>
              <a:off x="3011400" y="5772960"/>
              <a:ext cx="4761000" cy="360"/>
            </a:xfrm>
            <a:custGeom>
              <a:avLst/>
              <a:gdLst/>
              <a:ahLst/>
              <a:rect l="l" t="t" r="r" b="b"/>
              <a:pathLst>
                <a:path w="4761230" h="635">
                  <a:moveTo>
                    <a:pt x="0" y="0"/>
                  </a:moveTo>
                  <a:lnTo>
                    <a:pt x="4760976" y="632"/>
                  </a:lnTo>
                </a:path>
              </a:pathLst>
            </a:custGeom>
            <a:noFill/>
            <a:ln w="609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object 7"/>
          <p:cNvSpPr/>
          <p:nvPr/>
        </p:nvSpPr>
        <p:spPr>
          <a:xfrm>
            <a:off x="780120" y="8546760"/>
            <a:ext cx="6211080" cy="360"/>
          </a:xfrm>
          <a:custGeom>
            <a:avLst/>
            <a:gdLst/>
            <a:ahLst/>
            <a:rect l="l" t="t" r="r" b="b"/>
            <a:pathLst>
              <a:path w="6211570" h="0">
                <a:moveTo>
                  <a:pt x="0" y="0"/>
                </a:moveTo>
                <a:lnTo>
                  <a:pt x="6211570" y="0"/>
                </a:lnTo>
              </a:path>
            </a:pathLst>
          </a:custGeom>
          <a:noFill/>
          <a:ln w="6096">
            <a:solidFill>
              <a:srgbClr val="d36f6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object 8"/>
          <p:cNvSpPr/>
          <p:nvPr/>
        </p:nvSpPr>
        <p:spPr>
          <a:xfrm>
            <a:off x="780120" y="8866800"/>
            <a:ext cx="6211080" cy="360"/>
          </a:xfrm>
          <a:custGeom>
            <a:avLst/>
            <a:gdLst/>
            <a:ahLst/>
            <a:rect l="l" t="t" r="r" b="b"/>
            <a:pathLst>
              <a:path w="6211570" h="634">
                <a:moveTo>
                  <a:pt x="0" y="0"/>
                </a:moveTo>
                <a:lnTo>
                  <a:pt x="6211570" y="635"/>
                </a:lnTo>
              </a:path>
            </a:pathLst>
          </a:custGeom>
          <a:noFill/>
          <a:ln w="6096">
            <a:solidFill>
              <a:srgbClr val="d36f6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object 9"/>
          <p:cNvSpPr/>
          <p:nvPr/>
        </p:nvSpPr>
        <p:spPr>
          <a:xfrm>
            <a:off x="774000" y="8173440"/>
            <a:ext cx="6233400" cy="105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5508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d36f69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  <a:p>
            <a:pPr marL="55080">
              <a:lnSpc>
                <a:spcPct val="100000"/>
              </a:lnSpc>
              <a:spcBef>
                <a:spcPts val="26"/>
              </a:spcBef>
              <a:buNone/>
            </a:pPr>
            <a:endParaRPr b="0" lang="en-US" sz="28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  <a:tabLst>
                <a:tab algn="l" pos="6220440"/>
              </a:tabLst>
            </a:pPr>
            <a:r>
              <a:rPr b="1" lang="en-US" sz="2000" spc="-12" strike="noStrike" u="sng">
                <a:solidFill>
                  <a:srgbClr val="d36f69"/>
                </a:solidFill>
                <a:uFill>
                  <a:solidFill>
                    <a:srgbClr val="d36f69"/>
                  </a:solidFill>
                </a:uFill>
                <a:latin typeface="Calibri"/>
              </a:rPr>
              <a:t>Autora:</a:t>
            </a:r>
            <a:r>
              <a:rPr b="1" lang="en-US" sz="2000" spc="-1" strike="noStrike" u="sng">
                <a:solidFill>
                  <a:srgbClr val="d36f69"/>
                </a:solidFill>
                <a:uFill>
                  <a:solidFill>
                    <a:srgbClr val="d36f69"/>
                  </a:solidFill>
                </a:uFill>
                <a:latin typeface="Calibri"/>
              </a:rPr>
              <a:t>	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51" name="object 10"/>
          <p:cNvSpPr/>
          <p:nvPr/>
        </p:nvSpPr>
        <p:spPr>
          <a:xfrm>
            <a:off x="542520" y="3800880"/>
            <a:ext cx="6654960" cy="191880"/>
          </a:xfrm>
          <a:custGeom>
            <a:avLst/>
            <a:gdLst/>
            <a:ahLst/>
            <a:rect l="l" t="t" r="r" b="b"/>
            <a:pathLst>
              <a:path w="6655434" h="192404">
                <a:moveTo>
                  <a:pt x="86626" y="18415"/>
                </a:moveTo>
                <a:lnTo>
                  <a:pt x="52829" y="25330"/>
                </a:lnTo>
                <a:lnTo>
                  <a:pt x="25268" y="44021"/>
                </a:lnTo>
                <a:lnTo>
                  <a:pt x="6729" y="71689"/>
                </a:lnTo>
                <a:lnTo>
                  <a:pt x="0" y="105537"/>
                </a:lnTo>
                <a:lnTo>
                  <a:pt x="6924" y="139340"/>
                </a:lnTo>
                <a:lnTo>
                  <a:pt x="25619" y="166893"/>
                </a:lnTo>
                <a:lnTo>
                  <a:pt x="53281" y="185421"/>
                </a:lnTo>
                <a:lnTo>
                  <a:pt x="87109" y="192151"/>
                </a:lnTo>
                <a:lnTo>
                  <a:pt x="120906" y="185235"/>
                </a:lnTo>
                <a:lnTo>
                  <a:pt x="148467" y="166544"/>
                </a:lnTo>
                <a:lnTo>
                  <a:pt x="167006" y="138876"/>
                </a:lnTo>
                <a:lnTo>
                  <a:pt x="167928" y="134239"/>
                </a:lnTo>
                <a:lnTo>
                  <a:pt x="86944" y="134239"/>
                </a:lnTo>
                <a:lnTo>
                  <a:pt x="86791" y="76327"/>
                </a:lnTo>
                <a:lnTo>
                  <a:pt x="167809" y="76096"/>
                </a:lnTo>
                <a:lnTo>
                  <a:pt x="166811" y="71225"/>
                </a:lnTo>
                <a:lnTo>
                  <a:pt x="148116" y="43672"/>
                </a:lnTo>
                <a:lnTo>
                  <a:pt x="120454" y="25144"/>
                </a:lnTo>
                <a:lnTo>
                  <a:pt x="86626" y="18415"/>
                </a:lnTo>
                <a:close/>
                <a:moveTo>
                  <a:pt x="6649309" y="57912"/>
                </a:moveTo>
                <a:lnTo>
                  <a:pt x="6568185" y="57912"/>
                </a:lnTo>
                <a:lnTo>
                  <a:pt x="6568439" y="115824"/>
                </a:lnTo>
                <a:lnTo>
                  <a:pt x="6487363" y="116054"/>
                </a:lnTo>
                <a:lnTo>
                  <a:pt x="6488360" y="120925"/>
                </a:lnTo>
                <a:lnTo>
                  <a:pt x="6507051" y="148478"/>
                </a:lnTo>
                <a:lnTo>
                  <a:pt x="6534719" y="167006"/>
                </a:lnTo>
                <a:lnTo>
                  <a:pt x="6568566" y="173736"/>
                </a:lnTo>
                <a:lnTo>
                  <a:pt x="6602370" y="166820"/>
                </a:lnTo>
                <a:lnTo>
                  <a:pt x="6629923" y="148129"/>
                </a:lnTo>
                <a:lnTo>
                  <a:pt x="6648451" y="120461"/>
                </a:lnTo>
                <a:lnTo>
                  <a:pt x="6655181" y="86614"/>
                </a:lnTo>
                <a:lnTo>
                  <a:pt x="6649309" y="57912"/>
                </a:lnTo>
                <a:close/>
                <a:moveTo>
                  <a:pt x="167809" y="76096"/>
                </a:moveTo>
                <a:lnTo>
                  <a:pt x="86791" y="76327"/>
                </a:lnTo>
                <a:lnTo>
                  <a:pt x="86944" y="134239"/>
                </a:lnTo>
                <a:lnTo>
                  <a:pt x="167974" y="134008"/>
                </a:lnTo>
                <a:lnTo>
                  <a:pt x="173736" y="105029"/>
                </a:lnTo>
                <a:lnTo>
                  <a:pt x="167809" y="76096"/>
                </a:lnTo>
                <a:close/>
                <a:moveTo>
                  <a:pt x="167974" y="134008"/>
                </a:moveTo>
                <a:lnTo>
                  <a:pt x="86944" y="134239"/>
                </a:lnTo>
                <a:lnTo>
                  <a:pt x="167928" y="134239"/>
                </a:lnTo>
                <a:lnTo>
                  <a:pt x="167974" y="134008"/>
                </a:lnTo>
                <a:close/>
                <a:moveTo>
                  <a:pt x="6487206" y="58142"/>
                </a:moveTo>
                <a:lnTo>
                  <a:pt x="167809" y="76096"/>
                </a:lnTo>
                <a:lnTo>
                  <a:pt x="173736" y="105029"/>
                </a:lnTo>
                <a:lnTo>
                  <a:pt x="167974" y="134008"/>
                </a:lnTo>
                <a:lnTo>
                  <a:pt x="6487363" y="116054"/>
                </a:lnTo>
                <a:lnTo>
                  <a:pt x="6481445" y="87122"/>
                </a:lnTo>
                <a:lnTo>
                  <a:pt x="6487206" y="58142"/>
                </a:lnTo>
                <a:close/>
                <a:moveTo>
                  <a:pt x="6568185" y="57912"/>
                </a:moveTo>
                <a:lnTo>
                  <a:pt x="6487206" y="58142"/>
                </a:lnTo>
                <a:lnTo>
                  <a:pt x="6481445" y="87122"/>
                </a:lnTo>
                <a:lnTo>
                  <a:pt x="6487363" y="116054"/>
                </a:lnTo>
                <a:lnTo>
                  <a:pt x="6568439" y="115824"/>
                </a:lnTo>
                <a:lnTo>
                  <a:pt x="6568185" y="57912"/>
                </a:lnTo>
                <a:close/>
                <a:moveTo>
                  <a:pt x="6568058" y="0"/>
                </a:moveTo>
                <a:lnTo>
                  <a:pt x="6534255" y="6915"/>
                </a:lnTo>
                <a:lnTo>
                  <a:pt x="6506702" y="25606"/>
                </a:lnTo>
                <a:lnTo>
                  <a:pt x="6488174" y="53274"/>
                </a:lnTo>
                <a:lnTo>
                  <a:pt x="6487206" y="58142"/>
                </a:lnTo>
                <a:lnTo>
                  <a:pt x="6649309" y="57912"/>
                </a:lnTo>
                <a:lnTo>
                  <a:pt x="6648265" y="52810"/>
                </a:lnTo>
                <a:lnTo>
                  <a:pt x="6629574" y="25257"/>
                </a:lnTo>
                <a:lnTo>
                  <a:pt x="6601906" y="6729"/>
                </a:lnTo>
                <a:lnTo>
                  <a:pt x="6568058" y="0"/>
                </a:lnTo>
                <a:close/>
              </a:path>
            </a:pathLst>
          </a:custGeom>
          <a:solidFill>
            <a:srgbClr val="ff505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2022-07-29T06:45:33Z</dcterms:created>
  <dc:creator/>
  <dc:description/>
  <dc:language>en-US</dc:language>
  <cp:lastModifiedBy/>
  <dcterms:modified xsi:type="dcterms:W3CDTF">2022-07-29T06:45:33Z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