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C152247-F4DA-460D-B759-72CDB7D125D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52960" y="1852920"/>
            <a:ext cx="66661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41CCBDF-2B3C-4B0E-ABC0-6F72E31FEA0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52960" y="1852920"/>
            <a:ext cx="66661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4CF1614-0E59-4950-B1B0-5EC50ADC32E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52960" y="1852920"/>
            <a:ext cx="66661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7576B06-3009-4457-8AD3-089453C2C16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52960" y="1852920"/>
            <a:ext cx="66661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DA7D7CB-BD88-4986-A4FD-1F6293691DC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52960" y="1852920"/>
            <a:ext cx="66661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61BC6A3-6EA4-44F6-8A04-616FD17A124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52960" y="1852920"/>
            <a:ext cx="66661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4272BF3-8B39-4A59-A6F3-63EF4FAB071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52960" y="1852920"/>
            <a:ext cx="66661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040A56B-52BA-4282-B03C-8FD6E1A847D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52960" y="1852920"/>
            <a:ext cx="6666120" cy="35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AD371B-085D-4FF2-AF95-B1E0B99A338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52960" y="1852920"/>
            <a:ext cx="66661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DE767C1-0D43-431C-BF2F-98400C5818E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52960" y="1852920"/>
            <a:ext cx="66661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108790B-F9C3-4DAA-A733-3E5610B9B17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52960" y="1852920"/>
            <a:ext cx="66661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32A80E2-BE2B-4EA6-8E5B-7BD351310FC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52960" y="1852920"/>
            <a:ext cx="66661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800" spc="-1" strike="noStrike">
                <a:latin typeface="Calibri"/>
              </a:rPr>
              <a:t>Click to edit the title text format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A4C180C-DFC5-403A-9763-8AB97AB60152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52960" y="1852920"/>
            <a:ext cx="666612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306324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4800" spc="-12" strike="noStrike">
                <a:solidFill>
                  <a:srgbClr val="ffffff"/>
                </a:solidFill>
                <a:latin typeface="Arial"/>
              </a:rPr>
              <a:t>Institucional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4521600" y="2740680"/>
            <a:ext cx="1784160" cy="165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10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0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44" name="object 4"/>
          <p:cNvSpPr/>
          <p:nvPr/>
        </p:nvSpPr>
        <p:spPr>
          <a:xfrm>
            <a:off x="3268080" y="9091440"/>
            <a:ext cx="1866600" cy="96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  <a:tabLst>
                <a:tab algn="l" pos="1792440"/>
              </a:tabLst>
            </a:pPr>
            <a:r>
              <a:rPr b="0" lang="en-US" sz="1000" spc="-1" strike="noStrike">
                <a:solidFill>
                  <a:srgbClr val="ffffff"/>
                </a:solidFill>
                <a:latin typeface="Calibri"/>
              </a:rPr>
              <a:t>Nombre: </a:t>
            </a:r>
            <a:r>
              <a:rPr b="0" lang="en-US" sz="10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000" spc="-1" strike="noStrike">
              <a:latin typeface="Arial"/>
            </a:endParaRPr>
          </a:p>
          <a:p>
            <a:pPr marL="12600">
              <a:lnSpc>
                <a:spcPct val="176000"/>
              </a:lnSpc>
              <a:buNone/>
              <a:tabLst>
                <a:tab algn="l" pos="1792440"/>
                <a:tab algn="l" pos="1853640"/>
              </a:tabLst>
            </a:pPr>
            <a:r>
              <a:rPr b="0" lang="en-US" sz="1000" spc="-1" strike="noStrike">
                <a:solidFill>
                  <a:srgbClr val="ffffff"/>
                </a:solidFill>
                <a:latin typeface="Calibri"/>
              </a:rPr>
              <a:t>Apellido: </a:t>
            </a:r>
            <a:r>
              <a:rPr b="0" lang="en-US" sz="10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000" spc="-1" strike="noStrike">
                <a:solidFill>
                  <a:srgbClr val="ffffff"/>
                </a:solidFill>
                <a:latin typeface="Calibri"/>
              </a:rPr>
              <a:t> Curso: </a:t>
            </a:r>
            <a:r>
              <a:rPr b="0" lang="en-US" sz="10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0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2022-07-29T03:24:27Z</dcterms:created>
  <dc:creator/>
  <dc:description/>
  <dc:language>en-US</dc:language>
  <cp:lastModifiedBy/>
  <dcterms:modified xsi:type="dcterms:W3CDTF">2022-07-29T03:24:27Z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2022-07-29T00:00:00Z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