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477125" cy="10650220"/>
            <a:chOff x="0" y="0"/>
            <a:chExt cx="7477125" cy="106502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476744" cy="1064970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7082" y="1913127"/>
              <a:ext cx="3874786" cy="113792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969516" y="3388232"/>
              <a:ext cx="2136775" cy="806450"/>
            </a:xfrm>
            <a:custGeom>
              <a:avLst/>
              <a:gdLst/>
              <a:ahLst/>
              <a:cxnLst/>
              <a:rect l="l" t="t" r="r" b="b"/>
              <a:pathLst>
                <a:path w="2136775" h="806450">
                  <a:moveTo>
                    <a:pt x="534034" y="109220"/>
                  </a:moveTo>
                  <a:lnTo>
                    <a:pt x="120650" y="168909"/>
                  </a:lnTo>
                  <a:lnTo>
                    <a:pt x="113410" y="207009"/>
                  </a:lnTo>
                  <a:lnTo>
                    <a:pt x="124200" y="209550"/>
                  </a:lnTo>
                  <a:lnTo>
                    <a:pt x="132762" y="210820"/>
                  </a:lnTo>
                  <a:lnTo>
                    <a:pt x="139110" y="212090"/>
                  </a:lnTo>
                  <a:lnTo>
                    <a:pt x="154685" y="232409"/>
                  </a:lnTo>
                  <a:lnTo>
                    <a:pt x="154304" y="241300"/>
                  </a:lnTo>
                  <a:lnTo>
                    <a:pt x="148208" y="284479"/>
                  </a:lnTo>
                  <a:lnTo>
                    <a:pt x="73913" y="676909"/>
                  </a:lnTo>
                  <a:lnTo>
                    <a:pt x="65127" y="716279"/>
                  </a:lnTo>
                  <a:lnTo>
                    <a:pt x="42850" y="751840"/>
                  </a:lnTo>
                  <a:lnTo>
                    <a:pt x="7238" y="768350"/>
                  </a:lnTo>
                  <a:lnTo>
                    <a:pt x="0" y="806450"/>
                  </a:lnTo>
                  <a:lnTo>
                    <a:pt x="210565" y="777240"/>
                  </a:lnTo>
                  <a:lnTo>
                    <a:pt x="217931" y="737870"/>
                  </a:lnTo>
                  <a:lnTo>
                    <a:pt x="207263" y="737870"/>
                  </a:lnTo>
                  <a:lnTo>
                    <a:pt x="198310" y="736600"/>
                  </a:lnTo>
                  <a:lnTo>
                    <a:pt x="172211" y="723900"/>
                  </a:lnTo>
                  <a:lnTo>
                    <a:pt x="169417" y="720090"/>
                  </a:lnTo>
                  <a:lnTo>
                    <a:pt x="168147" y="712470"/>
                  </a:lnTo>
                  <a:lnTo>
                    <a:pt x="168147" y="702309"/>
                  </a:lnTo>
                  <a:lnTo>
                    <a:pt x="173354" y="661670"/>
                  </a:lnTo>
                  <a:lnTo>
                    <a:pt x="205231" y="492759"/>
                  </a:lnTo>
                  <a:lnTo>
                    <a:pt x="285241" y="481329"/>
                  </a:lnTo>
                  <a:lnTo>
                    <a:pt x="296798" y="480059"/>
                  </a:lnTo>
                  <a:lnTo>
                    <a:pt x="394018" y="480059"/>
                  </a:lnTo>
                  <a:lnTo>
                    <a:pt x="402638" y="434340"/>
                  </a:lnTo>
                  <a:lnTo>
                    <a:pt x="216281" y="434340"/>
                  </a:lnTo>
                  <a:lnTo>
                    <a:pt x="259460" y="205740"/>
                  </a:lnTo>
                  <a:lnTo>
                    <a:pt x="386453" y="187959"/>
                  </a:lnTo>
                  <a:lnTo>
                    <a:pt x="519247" y="187959"/>
                  </a:lnTo>
                  <a:lnTo>
                    <a:pt x="534034" y="109220"/>
                  </a:lnTo>
                  <a:close/>
                </a:path>
                <a:path w="2136775" h="806450">
                  <a:moveTo>
                    <a:pt x="692276" y="264159"/>
                  </a:moveTo>
                  <a:lnTo>
                    <a:pt x="659764" y="269240"/>
                  </a:lnTo>
                  <a:lnTo>
                    <a:pt x="545845" y="289559"/>
                  </a:lnTo>
                  <a:lnTo>
                    <a:pt x="538098" y="330200"/>
                  </a:lnTo>
                  <a:lnTo>
                    <a:pt x="549576" y="331470"/>
                  </a:lnTo>
                  <a:lnTo>
                    <a:pt x="558863" y="331470"/>
                  </a:lnTo>
                  <a:lnTo>
                    <a:pt x="565959" y="332740"/>
                  </a:lnTo>
                  <a:lnTo>
                    <a:pt x="582929" y="358140"/>
                  </a:lnTo>
                  <a:lnTo>
                    <a:pt x="579943" y="378459"/>
                  </a:lnTo>
                  <a:lnTo>
                    <a:pt x="536194" y="613409"/>
                  </a:lnTo>
                  <a:lnTo>
                    <a:pt x="525144" y="657859"/>
                  </a:lnTo>
                  <a:lnTo>
                    <a:pt x="508126" y="684529"/>
                  </a:lnTo>
                  <a:lnTo>
                    <a:pt x="503808" y="688340"/>
                  </a:lnTo>
                  <a:lnTo>
                    <a:pt x="499425" y="690879"/>
                  </a:lnTo>
                  <a:lnTo>
                    <a:pt x="492934" y="693420"/>
                  </a:lnTo>
                  <a:lnTo>
                    <a:pt x="484324" y="697229"/>
                  </a:lnTo>
                  <a:lnTo>
                    <a:pt x="473582" y="702309"/>
                  </a:lnTo>
                  <a:lnTo>
                    <a:pt x="466344" y="740409"/>
                  </a:lnTo>
                  <a:lnTo>
                    <a:pt x="654431" y="713740"/>
                  </a:lnTo>
                  <a:lnTo>
                    <a:pt x="661669" y="675640"/>
                  </a:lnTo>
                  <a:lnTo>
                    <a:pt x="650003" y="674370"/>
                  </a:lnTo>
                  <a:lnTo>
                    <a:pt x="640730" y="671829"/>
                  </a:lnTo>
                  <a:lnTo>
                    <a:pt x="633862" y="669290"/>
                  </a:lnTo>
                  <a:lnTo>
                    <a:pt x="624966" y="664209"/>
                  </a:lnTo>
                  <a:lnTo>
                    <a:pt x="622681" y="657859"/>
                  </a:lnTo>
                  <a:lnTo>
                    <a:pt x="622300" y="648970"/>
                  </a:lnTo>
                  <a:lnTo>
                    <a:pt x="622565" y="641350"/>
                  </a:lnTo>
                  <a:lnTo>
                    <a:pt x="623760" y="629920"/>
                  </a:lnTo>
                  <a:lnTo>
                    <a:pt x="625907" y="615950"/>
                  </a:lnTo>
                  <a:lnTo>
                    <a:pt x="629031" y="598170"/>
                  </a:lnTo>
                  <a:lnTo>
                    <a:pt x="692276" y="264159"/>
                  </a:lnTo>
                  <a:close/>
                </a:path>
                <a:path w="2136775" h="806450">
                  <a:moveTo>
                    <a:pt x="794765" y="571500"/>
                  </a:moveTo>
                  <a:lnTo>
                    <a:pt x="736472" y="579120"/>
                  </a:lnTo>
                  <a:lnTo>
                    <a:pt x="715390" y="690879"/>
                  </a:lnTo>
                  <a:lnTo>
                    <a:pt x="734200" y="693420"/>
                  </a:lnTo>
                  <a:lnTo>
                    <a:pt x="786510" y="697229"/>
                  </a:lnTo>
                  <a:lnTo>
                    <a:pt x="803298" y="697229"/>
                  </a:lnTo>
                  <a:lnTo>
                    <a:pt x="875117" y="689609"/>
                  </a:lnTo>
                  <a:lnTo>
                    <a:pt x="925194" y="675640"/>
                  </a:lnTo>
                  <a:lnTo>
                    <a:pt x="969825" y="654050"/>
                  </a:lnTo>
                  <a:lnTo>
                    <a:pt x="989532" y="638809"/>
                  </a:lnTo>
                  <a:lnTo>
                    <a:pt x="853376" y="638809"/>
                  </a:lnTo>
                  <a:lnTo>
                    <a:pt x="838517" y="637540"/>
                  </a:lnTo>
                  <a:lnTo>
                    <a:pt x="802211" y="607059"/>
                  </a:lnTo>
                  <a:lnTo>
                    <a:pt x="797673" y="590550"/>
                  </a:lnTo>
                  <a:lnTo>
                    <a:pt x="794765" y="571500"/>
                  </a:lnTo>
                  <a:close/>
                </a:path>
                <a:path w="2136775" h="806450">
                  <a:moveTo>
                    <a:pt x="1322958" y="173990"/>
                  </a:moveTo>
                  <a:lnTo>
                    <a:pt x="1290446" y="179070"/>
                  </a:lnTo>
                  <a:lnTo>
                    <a:pt x="1176527" y="199390"/>
                  </a:lnTo>
                  <a:lnTo>
                    <a:pt x="1168781" y="240029"/>
                  </a:lnTo>
                  <a:lnTo>
                    <a:pt x="1180258" y="241300"/>
                  </a:lnTo>
                  <a:lnTo>
                    <a:pt x="1189545" y="242570"/>
                  </a:lnTo>
                  <a:lnTo>
                    <a:pt x="1196641" y="243840"/>
                  </a:lnTo>
                  <a:lnTo>
                    <a:pt x="1201546" y="245109"/>
                  </a:lnTo>
                  <a:lnTo>
                    <a:pt x="1206753" y="246379"/>
                  </a:lnTo>
                  <a:lnTo>
                    <a:pt x="1210183" y="250190"/>
                  </a:lnTo>
                  <a:lnTo>
                    <a:pt x="1213484" y="260350"/>
                  </a:lnTo>
                  <a:lnTo>
                    <a:pt x="1213611" y="269240"/>
                  </a:lnTo>
                  <a:lnTo>
                    <a:pt x="1210627" y="289559"/>
                  </a:lnTo>
                  <a:lnTo>
                    <a:pt x="1208912" y="299720"/>
                  </a:lnTo>
                  <a:lnTo>
                    <a:pt x="1206817" y="311150"/>
                  </a:lnTo>
                  <a:lnTo>
                    <a:pt x="1204340" y="325120"/>
                  </a:lnTo>
                  <a:lnTo>
                    <a:pt x="1166876" y="523240"/>
                  </a:lnTo>
                  <a:lnTo>
                    <a:pt x="1155827" y="567690"/>
                  </a:lnTo>
                  <a:lnTo>
                    <a:pt x="1152397" y="577850"/>
                  </a:lnTo>
                  <a:lnTo>
                    <a:pt x="1123632" y="604520"/>
                  </a:lnTo>
                  <a:lnTo>
                    <a:pt x="1115059" y="608329"/>
                  </a:lnTo>
                  <a:lnTo>
                    <a:pt x="1104391" y="613409"/>
                  </a:lnTo>
                  <a:lnTo>
                    <a:pt x="1097026" y="651509"/>
                  </a:lnTo>
                  <a:lnTo>
                    <a:pt x="1285112" y="624840"/>
                  </a:lnTo>
                  <a:lnTo>
                    <a:pt x="1292351" y="585470"/>
                  </a:lnTo>
                  <a:lnTo>
                    <a:pt x="1280685" y="584200"/>
                  </a:lnTo>
                  <a:lnTo>
                    <a:pt x="1271412" y="581659"/>
                  </a:lnTo>
                  <a:lnTo>
                    <a:pt x="1253278" y="565150"/>
                  </a:lnTo>
                  <a:lnTo>
                    <a:pt x="1253321" y="551179"/>
                  </a:lnTo>
                  <a:lnTo>
                    <a:pt x="1254521" y="541020"/>
                  </a:lnTo>
                  <a:lnTo>
                    <a:pt x="1256698" y="525779"/>
                  </a:lnTo>
                  <a:lnTo>
                    <a:pt x="1259839" y="508000"/>
                  </a:lnTo>
                  <a:lnTo>
                    <a:pt x="1322958" y="173990"/>
                  </a:lnTo>
                  <a:close/>
                </a:path>
                <a:path w="2136775" h="806450">
                  <a:moveTo>
                    <a:pt x="1047664" y="214629"/>
                  </a:moveTo>
                  <a:lnTo>
                    <a:pt x="1033017" y="214629"/>
                  </a:lnTo>
                  <a:lnTo>
                    <a:pt x="977900" y="219709"/>
                  </a:lnTo>
                  <a:lnTo>
                    <a:pt x="929798" y="231140"/>
                  </a:lnTo>
                  <a:lnTo>
                    <a:pt x="886078" y="247650"/>
                  </a:lnTo>
                  <a:lnTo>
                    <a:pt x="848391" y="271779"/>
                  </a:lnTo>
                  <a:lnTo>
                    <a:pt x="818133" y="302259"/>
                  </a:lnTo>
                  <a:lnTo>
                    <a:pt x="796337" y="336550"/>
                  </a:lnTo>
                  <a:lnTo>
                    <a:pt x="783970" y="374650"/>
                  </a:lnTo>
                  <a:lnTo>
                    <a:pt x="781859" y="405129"/>
                  </a:lnTo>
                  <a:lnTo>
                    <a:pt x="783917" y="417829"/>
                  </a:lnTo>
                  <a:lnTo>
                    <a:pt x="809894" y="458470"/>
                  </a:lnTo>
                  <a:lnTo>
                    <a:pt x="848613" y="478790"/>
                  </a:lnTo>
                  <a:lnTo>
                    <a:pt x="890904" y="490220"/>
                  </a:lnTo>
                  <a:lnTo>
                    <a:pt x="904359" y="496570"/>
                  </a:lnTo>
                  <a:lnTo>
                    <a:pt x="916146" y="502920"/>
                  </a:lnTo>
                  <a:lnTo>
                    <a:pt x="926266" y="509270"/>
                  </a:lnTo>
                  <a:lnTo>
                    <a:pt x="934719" y="513079"/>
                  </a:lnTo>
                  <a:lnTo>
                    <a:pt x="957786" y="547370"/>
                  </a:lnTo>
                  <a:lnTo>
                    <a:pt x="957538" y="556259"/>
                  </a:lnTo>
                  <a:lnTo>
                    <a:pt x="944626" y="596900"/>
                  </a:lnTo>
                  <a:lnTo>
                    <a:pt x="940339" y="601979"/>
                  </a:lnTo>
                  <a:lnTo>
                    <a:pt x="935672" y="608329"/>
                  </a:lnTo>
                  <a:lnTo>
                    <a:pt x="899794" y="629920"/>
                  </a:lnTo>
                  <a:lnTo>
                    <a:pt x="853376" y="638809"/>
                  </a:lnTo>
                  <a:lnTo>
                    <a:pt x="989532" y="638809"/>
                  </a:lnTo>
                  <a:lnTo>
                    <a:pt x="1017738" y="609600"/>
                  </a:lnTo>
                  <a:lnTo>
                    <a:pt x="1042162" y="565150"/>
                  </a:lnTo>
                  <a:lnTo>
                    <a:pt x="1054038" y="514350"/>
                  </a:lnTo>
                  <a:lnTo>
                    <a:pt x="1054052" y="499109"/>
                  </a:lnTo>
                  <a:lnTo>
                    <a:pt x="1051994" y="486409"/>
                  </a:lnTo>
                  <a:lnTo>
                    <a:pt x="1026017" y="445770"/>
                  </a:lnTo>
                  <a:lnTo>
                    <a:pt x="989202" y="424179"/>
                  </a:lnTo>
                  <a:lnTo>
                    <a:pt x="952626" y="410209"/>
                  </a:lnTo>
                  <a:lnTo>
                    <a:pt x="934505" y="403859"/>
                  </a:lnTo>
                  <a:lnTo>
                    <a:pt x="919575" y="398779"/>
                  </a:lnTo>
                  <a:lnTo>
                    <a:pt x="907835" y="392429"/>
                  </a:lnTo>
                  <a:lnTo>
                    <a:pt x="899286" y="388620"/>
                  </a:lnTo>
                  <a:lnTo>
                    <a:pt x="892903" y="383540"/>
                  </a:lnTo>
                  <a:lnTo>
                    <a:pt x="887650" y="379729"/>
                  </a:lnTo>
                  <a:lnTo>
                    <a:pt x="883517" y="374650"/>
                  </a:lnTo>
                  <a:lnTo>
                    <a:pt x="880490" y="369570"/>
                  </a:lnTo>
                  <a:lnTo>
                    <a:pt x="878558" y="363220"/>
                  </a:lnTo>
                  <a:lnTo>
                    <a:pt x="877696" y="356870"/>
                  </a:lnTo>
                  <a:lnTo>
                    <a:pt x="877883" y="347979"/>
                  </a:lnTo>
                  <a:lnTo>
                    <a:pt x="895024" y="306070"/>
                  </a:lnTo>
                  <a:lnTo>
                    <a:pt x="927369" y="283209"/>
                  </a:lnTo>
                  <a:lnTo>
                    <a:pt x="955928" y="275590"/>
                  </a:lnTo>
                  <a:lnTo>
                    <a:pt x="966307" y="275590"/>
                  </a:lnTo>
                  <a:lnTo>
                    <a:pt x="975709" y="274320"/>
                  </a:lnTo>
                  <a:lnTo>
                    <a:pt x="1095705" y="274320"/>
                  </a:lnTo>
                  <a:lnTo>
                    <a:pt x="1106296" y="218440"/>
                  </a:lnTo>
                  <a:lnTo>
                    <a:pt x="1084292" y="215900"/>
                  </a:lnTo>
                  <a:lnTo>
                    <a:pt x="1064752" y="215900"/>
                  </a:lnTo>
                  <a:lnTo>
                    <a:pt x="1047664" y="214629"/>
                  </a:lnTo>
                  <a:close/>
                </a:path>
                <a:path w="2136775" h="806450">
                  <a:moveTo>
                    <a:pt x="394018" y="480059"/>
                  </a:moveTo>
                  <a:lnTo>
                    <a:pt x="304926" y="480059"/>
                  </a:lnTo>
                  <a:lnTo>
                    <a:pt x="309625" y="482600"/>
                  </a:lnTo>
                  <a:lnTo>
                    <a:pt x="314325" y="486409"/>
                  </a:lnTo>
                  <a:lnTo>
                    <a:pt x="324782" y="532129"/>
                  </a:lnTo>
                  <a:lnTo>
                    <a:pt x="325373" y="548640"/>
                  </a:lnTo>
                  <a:lnTo>
                    <a:pt x="382523" y="541020"/>
                  </a:lnTo>
                  <a:lnTo>
                    <a:pt x="394018" y="480059"/>
                  </a:lnTo>
                  <a:close/>
                </a:path>
                <a:path w="2136775" h="806450">
                  <a:moveTo>
                    <a:pt x="422275" y="330200"/>
                  </a:moveTo>
                  <a:lnTo>
                    <a:pt x="364997" y="339090"/>
                  </a:lnTo>
                  <a:lnTo>
                    <a:pt x="357856" y="356870"/>
                  </a:lnTo>
                  <a:lnTo>
                    <a:pt x="351488" y="372109"/>
                  </a:lnTo>
                  <a:lnTo>
                    <a:pt x="345906" y="384809"/>
                  </a:lnTo>
                  <a:lnTo>
                    <a:pt x="341121" y="392429"/>
                  </a:lnTo>
                  <a:lnTo>
                    <a:pt x="336671" y="400050"/>
                  </a:lnTo>
                  <a:lnTo>
                    <a:pt x="304220" y="421640"/>
                  </a:lnTo>
                  <a:lnTo>
                    <a:pt x="216281" y="434340"/>
                  </a:lnTo>
                  <a:lnTo>
                    <a:pt x="402638" y="434340"/>
                  </a:lnTo>
                  <a:lnTo>
                    <a:pt x="422275" y="330200"/>
                  </a:lnTo>
                  <a:close/>
                </a:path>
                <a:path w="2136775" h="806450">
                  <a:moveTo>
                    <a:pt x="1095705" y="274320"/>
                  </a:moveTo>
                  <a:lnTo>
                    <a:pt x="975709" y="274320"/>
                  </a:lnTo>
                  <a:lnTo>
                    <a:pt x="984111" y="275590"/>
                  </a:lnTo>
                  <a:lnTo>
                    <a:pt x="991488" y="276859"/>
                  </a:lnTo>
                  <a:lnTo>
                    <a:pt x="1022350" y="309879"/>
                  </a:lnTo>
                  <a:lnTo>
                    <a:pt x="1028445" y="335279"/>
                  </a:lnTo>
                  <a:lnTo>
                    <a:pt x="1085595" y="327659"/>
                  </a:lnTo>
                  <a:lnTo>
                    <a:pt x="1095705" y="274320"/>
                  </a:lnTo>
                  <a:close/>
                </a:path>
                <a:path w="2136775" h="806450">
                  <a:moveTo>
                    <a:pt x="519247" y="187959"/>
                  </a:moveTo>
                  <a:lnTo>
                    <a:pt x="407669" y="187959"/>
                  </a:lnTo>
                  <a:lnTo>
                    <a:pt x="414908" y="189229"/>
                  </a:lnTo>
                  <a:lnTo>
                    <a:pt x="420750" y="193040"/>
                  </a:lnTo>
                  <a:lnTo>
                    <a:pt x="439529" y="231140"/>
                  </a:lnTo>
                  <a:lnTo>
                    <a:pt x="446404" y="273050"/>
                  </a:lnTo>
                  <a:lnTo>
                    <a:pt x="504697" y="265429"/>
                  </a:lnTo>
                  <a:lnTo>
                    <a:pt x="519247" y="187959"/>
                  </a:lnTo>
                  <a:close/>
                </a:path>
                <a:path w="2136775" h="806450">
                  <a:moveTo>
                    <a:pt x="805814" y="36829"/>
                  </a:moveTo>
                  <a:lnTo>
                    <a:pt x="715898" y="49529"/>
                  </a:lnTo>
                  <a:lnTo>
                    <a:pt x="592454" y="219709"/>
                  </a:lnTo>
                  <a:lnTo>
                    <a:pt x="624458" y="245109"/>
                  </a:lnTo>
                  <a:lnTo>
                    <a:pt x="799083" y="72390"/>
                  </a:lnTo>
                  <a:lnTo>
                    <a:pt x="805814" y="36829"/>
                  </a:lnTo>
                  <a:close/>
                </a:path>
                <a:path w="2136775" h="806450">
                  <a:moveTo>
                    <a:pt x="1358392" y="0"/>
                  </a:moveTo>
                  <a:lnTo>
                    <a:pt x="1260602" y="13970"/>
                  </a:lnTo>
                  <a:lnTo>
                    <a:pt x="1240408" y="120650"/>
                  </a:lnTo>
                  <a:lnTo>
                    <a:pt x="1338198" y="106679"/>
                  </a:lnTo>
                  <a:lnTo>
                    <a:pt x="1358392" y="0"/>
                  </a:lnTo>
                  <a:close/>
                </a:path>
                <a:path w="2136775" h="806450">
                  <a:moveTo>
                    <a:pt x="1703196" y="120650"/>
                  </a:moveTo>
                  <a:lnTo>
                    <a:pt x="1654708" y="123489"/>
                  </a:lnTo>
                  <a:lnTo>
                    <a:pt x="1607843" y="131677"/>
                  </a:lnTo>
                  <a:lnTo>
                    <a:pt x="1552217" y="154001"/>
                  </a:lnTo>
                  <a:lnTo>
                    <a:pt x="1501114" y="189739"/>
                  </a:lnTo>
                  <a:lnTo>
                    <a:pt x="1457628" y="236654"/>
                  </a:lnTo>
                  <a:lnTo>
                    <a:pt x="1422576" y="293739"/>
                  </a:lnTo>
                  <a:lnTo>
                    <a:pt x="1398244" y="357278"/>
                  </a:lnTo>
                  <a:lnTo>
                    <a:pt x="1383242" y="443293"/>
                  </a:lnTo>
                  <a:lnTo>
                    <a:pt x="1383109" y="488060"/>
                  </a:lnTo>
                  <a:lnTo>
                    <a:pt x="1389858" y="525589"/>
                  </a:lnTo>
                  <a:lnTo>
                    <a:pt x="1403476" y="555878"/>
                  </a:lnTo>
                  <a:lnTo>
                    <a:pt x="1423864" y="578526"/>
                  </a:lnTo>
                  <a:lnTo>
                    <a:pt x="1450752" y="592947"/>
                  </a:lnTo>
                  <a:lnTo>
                    <a:pt x="1484165" y="599152"/>
                  </a:lnTo>
                  <a:lnTo>
                    <a:pt x="1524126" y="597153"/>
                  </a:lnTo>
                  <a:lnTo>
                    <a:pt x="1568069" y="586485"/>
                  </a:lnTo>
                  <a:lnTo>
                    <a:pt x="1610741" y="566547"/>
                  </a:lnTo>
                  <a:lnTo>
                    <a:pt x="1642923" y="545115"/>
                  </a:lnTo>
                  <a:lnTo>
                    <a:pt x="1544929" y="521912"/>
                  </a:lnTo>
                  <a:lnTo>
                    <a:pt x="1533032" y="521541"/>
                  </a:lnTo>
                  <a:lnTo>
                    <a:pt x="1493940" y="496962"/>
                  </a:lnTo>
                  <a:lnTo>
                    <a:pt x="1482867" y="453018"/>
                  </a:lnTo>
                  <a:lnTo>
                    <a:pt x="1482771" y="443293"/>
                  </a:lnTo>
                  <a:lnTo>
                    <a:pt x="1482821" y="436752"/>
                  </a:lnTo>
                  <a:lnTo>
                    <a:pt x="1487511" y="389008"/>
                  </a:lnTo>
                  <a:lnTo>
                    <a:pt x="1496919" y="341953"/>
                  </a:lnTo>
                  <a:lnTo>
                    <a:pt x="1512804" y="291560"/>
                  </a:lnTo>
                  <a:lnTo>
                    <a:pt x="1532949" y="250170"/>
                  </a:lnTo>
                  <a:lnTo>
                    <a:pt x="1555515" y="218634"/>
                  </a:lnTo>
                  <a:lnTo>
                    <a:pt x="1592818" y="189499"/>
                  </a:lnTo>
                  <a:lnTo>
                    <a:pt x="1758707" y="180276"/>
                  </a:lnTo>
                  <a:lnTo>
                    <a:pt x="1768729" y="127253"/>
                  </a:lnTo>
                  <a:lnTo>
                    <a:pt x="1751417" y="124418"/>
                  </a:lnTo>
                  <a:lnTo>
                    <a:pt x="1734724" y="122380"/>
                  </a:lnTo>
                  <a:lnTo>
                    <a:pt x="1718651" y="121128"/>
                  </a:lnTo>
                  <a:lnTo>
                    <a:pt x="1703196" y="120650"/>
                  </a:lnTo>
                  <a:close/>
                </a:path>
                <a:path w="2136775" h="806450">
                  <a:moveTo>
                    <a:pt x="2136111" y="133808"/>
                  </a:moveTo>
                  <a:lnTo>
                    <a:pt x="1992169" y="133808"/>
                  </a:lnTo>
                  <a:lnTo>
                    <a:pt x="2003742" y="134223"/>
                  </a:lnTo>
                  <a:lnTo>
                    <a:pt x="2013505" y="136233"/>
                  </a:lnTo>
                  <a:lnTo>
                    <a:pt x="2038858" y="172593"/>
                  </a:lnTo>
                  <a:lnTo>
                    <a:pt x="2039614" y="189293"/>
                  </a:lnTo>
                  <a:lnTo>
                    <a:pt x="2039143" y="201945"/>
                  </a:lnTo>
                  <a:lnTo>
                    <a:pt x="2037059" y="220725"/>
                  </a:lnTo>
                  <a:lnTo>
                    <a:pt x="2033523" y="242061"/>
                  </a:lnTo>
                  <a:lnTo>
                    <a:pt x="2029586" y="262890"/>
                  </a:lnTo>
                  <a:lnTo>
                    <a:pt x="1972438" y="275677"/>
                  </a:lnTo>
                  <a:lnTo>
                    <a:pt x="1921089" y="291609"/>
                  </a:lnTo>
                  <a:lnTo>
                    <a:pt x="1875907" y="310538"/>
                  </a:lnTo>
                  <a:lnTo>
                    <a:pt x="1836546" y="332612"/>
                  </a:lnTo>
                  <a:lnTo>
                    <a:pt x="1803852" y="357760"/>
                  </a:lnTo>
                  <a:lnTo>
                    <a:pt x="1760608" y="417248"/>
                  </a:lnTo>
                  <a:lnTo>
                    <a:pt x="1747823" y="468304"/>
                  </a:lnTo>
                  <a:lnTo>
                    <a:pt x="1747700" y="484504"/>
                  </a:lnTo>
                  <a:lnTo>
                    <a:pt x="1749399" y="497832"/>
                  </a:lnTo>
                  <a:lnTo>
                    <a:pt x="1776005" y="539527"/>
                  </a:lnTo>
                  <a:lnTo>
                    <a:pt x="1814321" y="552418"/>
                  </a:lnTo>
                  <a:lnTo>
                    <a:pt x="1829990" y="552827"/>
                  </a:lnTo>
                  <a:lnTo>
                    <a:pt x="1847087" y="551306"/>
                  </a:lnTo>
                  <a:lnTo>
                    <a:pt x="1886219" y="541401"/>
                  </a:lnTo>
                  <a:lnTo>
                    <a:pt x="1924684" y="523112"/>
                  </a:lnTo>
                  <a:lnTo>
                    <a:pt x="1963896" y="495188"/>
                  </a:lnTo>
                  <a:lnTo>
                    <a:pt x="1983922" y="477599"/>
                  </a:lnTo>
                  <a:lnTo>
                    <a:pt x="1878695" y="477599"/>
                  </a:lnTo>
                  <a:lnTo>
                    <a:pt x="1871323" y="477160"/>
                  </a:lnTo>
                  <a:lnTo>
                    <a:pt x="1843516" y="447373"/>
                  </a:lnTo>
                  <a:lnTo>
                    <a:pt x="1843764" y="437981"/>
                  </a:lnTo>
                  <a:lnTo>
                    <a:pt x="1862439" y="388524"/>
                  </a:lnTo>
                  <a:lnTo>
                    <a:pt x="1897760" y="357377"/>
                  </a:lnTo>
                  <a:lnTo>
                    <a:pt x="1950323" y="333851"/>
                  </a:lnTo>
                  <a:lnTo>
                    <a:pt x="2019172" y="318134"/>
                  </a:lnTo>
                  <a:lnTo>
                    <a:pt x="2108885" y="318134"/>
                  </a:lnTo>
                  <a:lnTo>
                    <a:pt x="2129662" y="208025"/>
                  </a:lnTo>
                  <a:lnTo>
                    <a:pt x="2134256" y="179329"/>
                  </a:lnTo>
                  <a:lnTo>
                    <a:pt x="2136409" y="154574"/>
                  </a:lnTo>
                  <a:lnTo>
                    <a:pt x="2136111" y="133808"/>
                  </a:lnTo>
                  <a:close/>
                </a:path>
                <a:path w="2136775" h="806450">
                  <a:moveTo>
                    <a:pt x="2094296" y="456692"/>
                  </a:moveTo>
                  <a:lnTo>
                    <a:pt x="2005203" y="456692"/>
                  </a:lnTo>
                  <a:lnTo>
                    <a:pt x="1998661" y="463131"/>
                  </a:lnTo>
                  <a:lnTo>
                    <a:pt x="1985136" y="524509"/>
                  </a:lnTo>
                  <a:lnTo>
                    <a:pt x="2122043" y="505078"/>
                  </a:lnTo>
                  <a:lnTo>
                    <a:pt x="2129282" y="466725"/>
                  </a:lnTo>
                  <a:lnTo>
                    <a:pt x="2118713" y="465012"/>
                  </a:lnTo>
                  <a:lnTo>
                    <a:pt x="2110263" y="463311"/>
                  </a:lnTo>
                  <a:lnTo>
                    <a:pt x="2103957" y="461635"/>
                  </a:lnTo>
                  <a:lnTo>
                    <a:pt x="2099818" y="459994"/>
                  </a:lnTo>
                  <a:lnTo>
                    <a:pt x="2095626" y="457961"/>
                  </a:lnTo>
                  <a:lnTo>
                    <a:pt x="2094296" y="456692"/>
                  </a:lnTo>
                  <a:close/>
                </a:path>
                <a:path w="2136775" h="806450">
                  <a:moveTo>
                    <a:pt x="1678432" y="449706"/>
                  </a:moveTo>
                  <a:lnTo>
                    <a:pt x="1642300" y="481314"/>
                  </a:lnTo>
                  <a:lnTo>
                    <a:pt x="1599384" y="508591"/>
                  </a:lnTo>
                  <a:lnTo>
                    <a:pt x="1558289" y="520700"/>
                  </a:lnTo>
                  <a:lnTo>
                    <a:pt x="1544929" y="521912"/>
                  </a:lnTo>
                  <a:lnTo>
                    <a:pt x="1669518" y="521912"/>
                  </a:lnTo>
                  <a:lnTo>
                    <a:pt x="1676368" y="515191"/>
                  </a:lnTo>
                  <a:lnTo>
                    <a:pt x="1689826" y="500985"/>
                  </a:lnTo>
                  <a:lnTo>
                    <a:pt x="1704594" y="484504"/>
                  </a:lnTo>
                  <a:lnTo>
                    <a:pt x="1678432" y="449706"/>
                  </a:lnTo>
                  <a:close/>
                </a:path>
                <a:path w="2136775" h="806450">
                  <a:moveTo>
                    <a:pt x="2108885" y="318134"/>
                  </a:moveTo>
                  <a:lnTo>
                    <a:pt x="2019172" y="318134"/>
                  </a:lnTo>
                  <a:lnTo>
                    <a:pt x="2008758" y="372872"/>
                  </a:lnTo>
                  <a:lnTo>
                    <a:pt x="2006090" y="383115"/>
                  </a:lnTo>
                  <a:lnTo>
                    <a:pt x="1980180" y="426848"/>
                  </a:lnTo>
                  <a:lnTo>
                    <a:pt x="1947925" y="455549"/>
                  </a:lnTo>
                  <a:lnTo>
                    <a:pt x="1909599" y="473533"/>
                  </a:lnTo>
                  <a:lnTo>
                    <a:pt x="1878695" y="477599"/>
                  </a:lnTo>
                  <a:lnTo>
                    <a:pt x="1983922" y="477599"/>
                  </a:lnTo>
                  <a:lnTo>
                    <a:pt x="1984408" y="477160"/>
                  </a:lnTo>
                  <a:lnTo>
                    <a:pt x="1998661" y="463131"/>
                  </a:lnTo>
                  <a:lnTo>
                    <a:pt x="1999995" y="457073"/>
                  </a:lnTo>
                  <a:lnTo>
                    <a:pt x="2005203" y="456692"/>
                  </a:lnTo>
                  <a:lnTo>
                    <a:pt x="2094296" y="456692"/>
                  </a:lnTo>
                  <a:lnTo>
                    <a:pt x="2092818" y="455265"/>
                  </a:lnTo>
                  <a:lnTo>
                    <a:pt x="2091308" y="452120"/>
                  </a:lnTo>
                  <a:lnTo>
                    <a:pt x="2089784" y="448818"/>
                  </a:lnTo>
                  <a:lnTo>
                    <a:pt x="2089022" y="443737"/>
                  </a:lnTo>
                  <a:lnTo>
                    <a:pt x="2089149" y="429768"/>
                  </a:lnTo>
                  <a:lnTo>
                    <a:pt x="2089658" y="422655"/>
                  </a:lnTo>
                  <a:lnTo>
                    <a:pt x="2090928" y="415290"/>
                  </a:lnTo>
                  <a:lnTo>
                    <a:pt x="2092379" y="406558"/>
                  </a:lnTo>
                  <a:lnTo>
                    <a:pt x="2093991" y="397430"/>
                  </a:lnTo>
                  <a:lnTo>
                    <a:pt x="2096622" y="383115"/>
                  </a:lnTo>
                  <a:lnTo>
                    <a:pt x="2108885" y="318134"/>
                  </a:lnTo>
                  <a:close/>
                </a:path>
                <a:path w="2136775" h="806450">
                  <a:moveTo>
                    <a:pt x="2005203" y="456692"/>
                  </a:moveTo>
                  <a:lnTo>
                    <a:pt x="1999995" y="457073"/>
                  </a:lnTo>
                  <a:lnTo>
                    <a:pt x="1998661" y="463131"/>
                  </a:lnTo>
                  <a:lnTo>
                    <a:pt x="2005203" y="456692"/>
                  </a:lnTo>
                  <a:close/>
                </a:path>
                <a:path w="2136775" h="806450">
                  <a:moveTo>
                    <a:pt x="1758707" y="180276"/>
                  </a:moveTo>
                  <a:lnTo>
                    <a:pt x="1636188" y="180276"/>
                  </a:lnTo>
                  <a:lnTo>
                    <a:pt x="1643251" y="181086"/>
                  </a:lnTo>
                  <a:lnTo>
                    <a:pt x="1649348" y="182752"/>
                  </a:lnTo>
                  <a:lnTo>
                    <a:pt x="1673209" y="219678"/>
                  </a:lnTo>
                  <a:lnTo>
                    <a:pt x="1676526" y="248284"/>
                  </a:lnTo>
                  <a:lnTo>
                    <a:pt x="1747773" y="238125"/>
                  </a:lnTo>
                  <a:lnTo>
                    <a:pt x="1758707" y="180276"/>
                  </a:lnTo>
                  <a:close/>
                </a:path>
                <a:path w="2136775" h="806450">
                  <a:moveTo>
                    <a:pt x="2050363" y="68006"/>
                  </a:moveTo>
                  <a:lnTo>
                    <a:pt x="1999646" y="75834"/>
                  </a:lnTo>
                  <a:lnTo>
                    <a:pt x="1954617" y="90263"/>
                  </a:lnTo>
                  <a:lnTo>
                    <a:pt x="1909825" y="109854"/>
                  </a:lnTo>
                  <a:lnTo>
                    <a:pt x="1874504" y="128904"/>
                  </a:lnTo>
                  <a:lnTo>
                    <a:pt x="1827657" y="157099"/>
                  </a:lnTo>
                  <a:lnTo>
                    <a:pt x="1813686" y="231012"/>
                  </a:lnTo>
                  <a:lnTo>
                    <a:pt x="1886331" y="220725"/>
                  </a:lnTo>
                  <a:lnTo>
                    <a:pt x="1896165" y="200679"/>
                  </a:lnTo>
                  <a:lnTo>
                    <a:pt x="1906238" y="183610"/>
                  </a:lnTo>
                  <a:lnTo>
                    <a:pt x="1938389" y="149824"/>
                  </a:lnTo>
                  <a:lnTo>
                    <a:pt x="1978786" y="135000"/>
                  </a:lnTo>
                  <a:lnTo>
                    <a:pt x="1992169" y="133808"/>
                  </a:lnTo>
                  <a:lnTo>
                    <a:pt x="2136111" y="133808"/>
                  </a:lnTo>
                  <a:lnTo>
                    <a:pt x="2133346" y="116840"/>
                  </a:lnTo>
                  <a:lnTo>
                    <a:pt x="2111361" y="82335"/>
                  </a:lnTo>
                  <a:lnTo>
                    <a:pt x="2069242" y="68183"/>
                  </a:lnTo>
                  <a:lnTo>
                    <a:pt x="2050363" y="680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4242" y="4701412"/>
              <a:ext cx="7334250" cy="4351020"/>
            </a:xfrm>
            <a:custGeom>
              <a:avLst/>
              <a:gdLst/>
              <a:ahLst/>
              <a:cxnLst/>
              <a:rect l="l" t="t" r="r" b="b"/>
              <a:pathLst>
                <a:path w="7334250" h="4351020">
                  <a:moveTo>
                    <a:pt x="6714166" y="0"/>
                  </a:moveTo>
                  <a:lnTo>
                    <a:pt x="0" y="1418844"/>
                  </a:lnTo>
                  <a:lnTo>
                    <a:pt x="619575" y="4350639"/>
                  </a:lnTo>
                  <a:lnTo>
                    <a:pt x="7333672" y="2931795"/>
                  </a:lnTo>
                  <a:lnTo>
                    <a:pt x="67141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4242" y="4701412"/>
              <a:ext cx="7334250" cy="4351020"/>
            </a:xfrm>
            <a:custGeom>
              <a:avLst/>
              <a:gdLst/>
              <a:ahLst/>
              <a:cxnLst/>
              <a:rect l="l" t="t" r="r" b="b"/>
              <a:pathLst>
                <a:path w="7334250" h="4351020">
                  <a:moveTo>
                    <a:pt x="0" y="1418844"/>
                  </a:moveTo>
                  <a:lnTo>
                    <a:pt x="6714166" y="0"/>
                  </a:lnTo>
                  <a:lnTo>
                    <a:pt x="7333672" y="2931795"/>
                  </a:lnTo>
                  <a:lnTo>
                    <a:pt x="619575" y="4350639"/>
                  </a:lnTo>
                  <a:lnTo>
                    <a:pt x="0" y="14188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952" y="6107556"/>
              <a:ext cx="1338580" cy="49479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568" y="6676643"/>
              <a:ext cx="2384983" cy="176263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1654" y="1165351"/>
              <a:ext cx="5647715" cy="34311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2022-05-08T06:01:36Z</dcterms:created>
  <dcterms:modified xsi:type="dcterms:W3CDTF">2022-05-08T06:01:36Z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2022-05-06T00:00:00Z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