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C27283-5986-45C2-B817-68D7762B4B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E145DF-1265-4380-AD83-09EBAAE304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783F94-6DC7-4033-9D84-1DA111E9F0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B276BD-468F-4840-BE44-1E35CE6938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B1BE58-5814-443F-887E-385D45FB50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371E2F-1D41-4642-BA0B-F54ECD308A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37C1E0-C9AF-4C29-A578-285FED1497C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2F67AE-F398-4D38-9279-D264C45B9E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68680" y="6905160"/>
            <a:ext cx="4018320" cy="415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EF56EE-1F24-4CE9-9C25-95A4B633F7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F95BAE-4FAD-41DC-8031-BFF479854C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B019CD-20B0-4511-A8D0-DA5C6F977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F81F2F-4426-4DCA-BB51-80B81D2142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337560" y="5199480"/>
            <a:ext cx="2116080" cy="1321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8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700" spc="-1" strike="noStrike">
                <a:latin typeface="Calibri"/>
              </a:rPr>
              <a:t>Click to edit the title text format</a:t>
            </a:r>
            <a:endParaRPr b="0" lang="en-US" sz="57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86FF8C9-2F7C-4EC1-B250-797D4B84B40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68680" y="6905160"/>
            <a:ext cx="4018320" cy="180036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730800">
              <a:lnSpc>
                <a:spcPct val="100000"/>
              </a:lnSpc>
              <a:spcBef>
                <a:spcPts val="116"/>
              </a:spcBef>
              <a:buNone/>
            </a:pPr>
            <a:r>
              <a:rPr b="0" i="1" lang="en-US" sz="5700" spc="2787" strike="noStrike">
                <a:solidFill>
                  <a:srgbClr val="b55e0d"/>
                </a:solidFill>
                <a:latin typeface="Times New Roman"/>
              </a:rPr>
              <a:t>Abril</a:t>
            </a:r>
            <a:endParaRPr b="0" lang="en-US" sz="57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2022-07-29T05:26:30Z</dcterms:created>
  <dc:creator/>
  <dc:description/>
  <dc:language>en-US</dc:language>
  <cp:lastModifiedBy/>
  <dcterms:modified xsi:type="dcterms:W3CDTF">2022-07-29T05:26:30Z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