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8"/>
    </p:embeddedFont>
    <p:embeddedFont>
      <p:font typeface="Calibri" panose="00000000000000000000" pitchFamily="34" charset="1"/>
      <p:regular r:id="rId9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492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1484" y="374345"/>
            <a:ext cx="6669430" cy="147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superportadas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1484" y="374345"/>
            <a:ext cx="2160270" cy="147764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Artes</a:t>
            </a: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dirty="0" u="sng" sz="11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https://www.superportadas.com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2022-05-08T05:41:15Z</dcterms:created>
  <dcterms:modified xsi:type="dcterms:W3CDTF">2022-05-08T05:41:15Z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