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556500" cy="10693400"/>
  <p:notesSz cx="7556500" cy="10693400"/>
  <p:defaultTextStyle>
    <a:defPPr>
      <a:defRPr kern="0"/>
    </a:defPPr>
  </p:defaultTextStyle>
  <p:embeddedFontLst>
    <p:embeddedFont>
      <p:font typeface="Chiller" panose="00000000000000000000" pitchFamily="82" charset="1"/>
      <p:bold r:id="rId10"/>
    </p:embeddedFont>
    <p:embeddedFont>
      <p:font typeface="Impact" panose="00000000000000000000" pitchFamily="34" charset="1"/>
      <p:regular r:id="rId9"/>
    </p:embeddedFont>
    <p:embeddedFont>
      <p:font typeface="Mistral" panose="00000000000000000000" pitchFamily="66" charset="1"/>
      <p:italic r:id="rId8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Relationship Id="rId10" Type="http://schemas.openxmlformats.org/officeDocument/2006/relationships/font" Target="fonts/font4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1">
                <a:solidFill>
                  <a:srgbClr val="FF0000"/>
                </a:solidFill>
                <a:latin typeface="Mistral"/>
                <a:cs typeface="Mistr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1">
                <a:solidFill>
                  <a:srgbClr val="FF0000"/>
                </a:solidFill>
                <a:latin typeface="Mistral"/>
                <a:cs typeface="Mistr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1">
                <a:solidFill>
                  <a:srgbClr val="FF0000"/>
                </a:solidFill>
                <a:latin typeface="Mistral"/>
                <a:cs typeface="Mistr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432" y="0"/>
            <a:ext cx="7498080" cy="1069238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5627" y="417017"/>
            <a:ext cx="6911594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1">
                <a:solidFill>
                  <a:srgbClr val="FF0000"/>
                </a:solidFill>
                <a:latin typeface="Mistral"/>
                <a:cs typeface="Mistr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5627" y="417017"/>
            <a:ext cx="4760595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Administración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-6350" y="3279647"/>
            <a:ext cx="7571740" cy="7412990"/>
            <a:chOff x="-6350" y="3279647"/>
            <a:chExt cx="7571740" cy="741299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37816" y="3279647"/>
              <a:ext cx="4142231" cy="325831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156959"/>
              <a:ext cx="5727191" cy="4535424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0" y="6189978"/>
              <a:ext cx="7559040" cy="4432300"/>
            </a:xfrm>
            <a:custGeom>
              <a:avLst/>
              <a:gdLst/>
              <a:ahLst/>
              <a:cxnLst/>
              <a:rect l="l" t="t" r="r" b="b"/>
              <a:pathLst>
                <a:path w="7559040" h="4432300">
                  <a:moveTo>
                    <a:pt x="2397265" y="4419600"/>
                  </a:moveTo>
                  <a:lnTo>
                    <a:pt x="1408149" y="4419600"/>
                  </a:lnTo>
                  <a:lnTo>
                    <a:pt x="1476224" y="4432300"/>
                  </a:lnTo>
                  <a:lnTo>
                    <a:pt x="2329192" y="4432300"/>
                  </a:lnTo>
                  <a:lnTo>
                    <a:pt x="2397265" y="4419600"/>
                  </a:lnTo>
                  <a:close/>
                </a:path>
                <a:path w="7559040" h="4432300">
                  <a:moveTo>
                    <a:pt x="2595346" y="4406900"/>
                  </a:moveTo>
                  <a:lnTo>
                    <a:pt x="1210065" y="4406900"/>
                  </a:lnTo>
                  <a:lnTo>
                    <a:pt x="1275020" y="4419600"/>
                  </a:lnTo>
                  <a:lnTo>
                    <a:pt x="2530392" y="4419600"/>
                  </a:lnTo>
                  <a:lnTo>
                    <a:pt x="2595346" y="4406900"/>
                  </a:lnTo>
                  <a:close/>
                </a:path>
                <a:path w="7559040" h="4432300">
                  <a:moveTo>
                    <a:pt x="2721792" y="4394200"/>
                  </a:moveTo>
                  <a:lnTo>
                    <a:pt x="1083619" y="4394200"/>
                  </a:lnTo>
                  <a:lnTo>
                    <a:pt x="1146248" y="4406900"/>
                  </a:lnTo>
                  <a:lnTo>
                    <a:pt x="2659163" y="4406900"/>
                  </a:lnTo>
                  <a:lnTo>
                    <a:pt x="2721792" y="4394200"/>
                  </a:lnTo>
                  <a:close/>
                </a:path>
                <a:path w="7559040" h="4432300">
                  <a:moveTo>
                    <a:pt x="2902061" y="4368800"/>
                  </a:moveTo>
                  <a:lnTo>
                    <a:pt x="903349" y="4368800"/>
                  </a:lnTo>
                  <a:lnTo>
                    <a:pt x="1022226" y="4394200"/>
                  </a:lnTo>
                  <a:lnTo>
                    <a:pt x="2783184" y="4394200"/>
                  </a:lnTo>
                  <a:lnTo>
                    <a:pt x="2902061" y="4368800"/>
                  </a:lnTo>
                  <a:close/>
                </a:path>
                <a:path w="7559040" h="4432300">
                  <a:moveTo>
                    <a:pt x="3122806" y="4330700"/>
                  </a:moveTo>
                  <a:lnTo>
                    <a:pt x="682606" y="4330700"/>
                  </a:lnTo>
                  <a:lnTo>
                    <a:pt x="845963" y="4368800"/>
                  </a:lnTo>
                  <a:lnTo>
                    <a:pt x="2959447" y="4368800"/>
                  </a:lnTo>
                  <a:lnTo>
                    <a:pt x="3122806" y="4330700"/>
                  </a:lnTo>
                  <a:close/>
                </a:path>
                <a:path w="7559040" h="4432300">
                  <a:moveTo>
                    <a:pt x="0" y="444500"/>
                  </a:moveTo>
                  <a:lnTo>
                    <a:pt x="0" y="4000500"/>
                  </a:lnTo>
                  <a:lnTo>
                    <a:pt x="1373" y="4013200"/>
                  </a:lnTo>
                  <a:lnTo>
                    <a:pt x="5462" y="4025900"/>
                  </a:lnTo>
                  <a:lnTo>
                    <a:pt x="12217" y="4051300"/>
                  </a:lnTo>
                  <a:lnTo>
                    <a:pt x="21589" y="4064000"/>
                  </a:lnTo>
                  <a:lnTo>
                    <a:pt x="33527" y="4076700"/>
                  </a:lnTo>
                  <a:lnTo>
                    <a:pt x="47984" y="4089400"/>
                  </a:lnTo>
                  <a:lnTo>
                    <a:pt x="64909" y="4114800"/>
                  </a:lnTo>
                  <a:lnTo>
                    <a:pt x="84254" y="4127500"/>
                  </a:lnTo>
                  <a:lnTo>
                    <a:pt x="105969" y="4140200"/>
                  </a:lnTo>
                  <a:lnTo>
                    <a:pt x="130004" y="4152900"/>
                  </a:lnTo>
                  <a:lnTo>
                    <a:pt x="156312" y="4165600"/>
                  </a:lnTo>
                  <a:lnTo>
                    <a:pt x="184842" y="4191000"/>
                  </a:lnTo>
                  <a:lnTo>
                    <a:pt x="248371" y="4216400"/>
                  </a:lnTo>
                  <a:lnTo>
                    <a:pt x="320198" y="4241800"/>
                  </a:lnTo>
                  <a:lnTo>
                    <a:pt x="359101" y="4254500"/>
                  </a:lnTo>
                  <a:lnTo>
                    <a:pt x="399930" y="4267200"/>
                  </a:lnTo>
                  <a:lnTo>
                    <a:pt x="442636" y="4279900"/>
                  </a:lnTo>
                  <a:lnTo>
                    <a:pt x="487171" y="4292600"/>
                  </a:lnTo>
                  <a:lnTo>
                    <a:pt x="533485" y="4305300"/>
                  </a:lnTo>
                  <a:lnTo>
                    <a:pt x="631251" y="4330700"/>
                  </a:lnTo>
                  <a:lnTo>
                    <a:pt x="3174161" y="4330700"/>
                  </a:lnTo>
                  <a:lnTo>
                    <a:pt x="3271929" y="4305300"/>
                  </a:lnTo>
                  <a:lnTo>
                    <a:pt x="3318243" y="4292600"/>
                  </a:lnTo>
                  <a:lnTo>
                    <a:pt x="3362778" y="4279900"/>
                  </a:lnTo>
                  <a:lnTo>
                    <a:pt x="3405486" y="4267200"/>
                  </a:lnTo>
                  <a:lnTo>
                    <a:pt x="3446315" y="4254500"/>
                  </a:lnTo>
                  <a:lnTo>
                    <a:pt x="3485219" y="4241800"/>
                  </a:lnTo>
                  <a:lnTo>
                    <a:pt x="3522146" y="4229100"/>
                  </a:lnTo>
                  <a:lnTo>
                    <a:pt x="3589875" y="4203700"/>
                  </a:lnTo>
                  <a:lnTo>
                    <a:pt x="3649110" y="4165600"/>
                  </a:lnTo>
                  <a:lnTo>
                    <a:pt x="3675418" y="4152900"/>
                  </a:lnTo>
                  <a:lnTo>
                    <a:pt x="3699454" y="4140200"/>
                  </a:lnTo>
                  <a:lnTo>
                    <a:pt x="3721170" y="4127500"/>
                  </a:lnTo>
                  <a:lnTo>
                    <a:pt x="3740515" y="4114800"/>
                  </a:lnTo>
                  <a:lnTo>
                    <a:pt x="3757441" y="4089400"/>
                  </a:lnTo>
                  <a:lnTo>
                    <a:pt x="3771898" y="4076700"/>
                  </a:lnTo>
                  <a:lnTo>
                    <a:pt x="3783837" y="4064000"/>
                  </a:lnTo>
                  <a:lnTo>
                    <a:pt x="3793209" y="4051300"/>
                  </a:lnTo>
                  <a:lnTo>
                    <a:pt x="3799964" y="4025900"/>
                  </a:lnTo>
                  <a:lnTo>
                    <a:pt x="3804053" y="4013200"/>
                  </a:lnTo>
                  <a:lnTo>
                    <a:pt x="3806802" y="3975100"/>
                  </a:lnTo>
                  <a:lnTo>
                    <a:pt x="3810891" y="3962400"/>
                  </a:lnTo>
                  <a:lnTo>
                    <a:pt x="3817646" y="3949700"/>
                  </a:lnTo>
                  <a:lnTo>
                    <a:pt x="3827018" y="3924300"/>
                  </a:lnTo>
                  <a:lnTo>
                    <a:pt x="3838957" y="3911600"/>
                  </a:lnTo>
                  <a:lnTo>
                    <a:pt x="3853414" y="3898900"/>
                  </a:lnTo>
                  <a:lnTo>
                    <a:pt x="3870340" y="3873500"/>
                  </a:lnTo>
                  <a:lnTo>
                    <a:pt x="3911401" y="3848100"/>
                  </a:lnTo>
                  <a:lnTo>
                    <a:pt x="3961745" y="3822700"/>
                  </a:lnTo>
                  <a:lnTo>
                    <a:pt x="3990276" y="3810000"/>
                  </a:lnTo>
                  <a:lnTo>
                    <a:pt x="4020980" y="3784600"/>
                  </a:lnTo>
                  <a:lnTo>
                    <a:pt x="4088709" y="3759200"/>
                  </a:lnTo>
                  <a:lnTo>
                    <a:pt x="4125636" y="3746500"/>
                  </a:lnTo>
                  <a:lnTo>
                    <a:pt x="4164540" y="3733800"/>
                  </a:lnTo>
                  <a:lnTo>
                    <a:pt x="4205369" y="3721100"/>
                  </a:lnTo>
                  <a:lnTo>
                    <a:pt x="4248077" y="3708400"/>
                  </a:lnTo>
                  <a:lnTo>
                    <a:pt x="4292612" y="3695700"/>
                  </a:lnTo>
                  <a:lnTo>
                    <a:pt x="4386970" y="3670300"/>
                  </a:lnTo>
                  <a:lnTo>
                    <a:pt x="4436694" y="3670300"/>
                  </a:lnTo>
                  <a:lnTo>
                    <a:pt x="4540986" y="3644900"/>
                  </a:lnTo>
                  <a:lnTo>
                    <a:pt x="4651408" y="3619500"/>
                  </a:lnTo>
                  <a:lnTo>
                    <a:pt x="4708794" y="3619500"/>
                  </a:lnTo>
                  <a:lnTo>
                    <a:pt x="4767565" y="3606800"/>
                  </a:lnTo>
                  <a:lnTo>
                    <a:pt x="4827671" y="3606800"/>
                  </a:lnTo>
                  <a:lnTo>
                    <a:pt x="4951692" y="3581400"/>
                  </a:lnTo>
                  <a:lnTo>
                    <a:pt x="5080463" y="3581400"/>
                  </a:lnTo>
                  <a:lnTo>
                    <a:pt x="5146507" y="3568700"/>
                  </a:lnTo>
                  <a:lnTo>
                    <a:pt x="5213590" y="3568700"/>
                  </a:lnTo>
                  <a:lnTo>
                    <a:pt x="5281663" y="3556000"/>
                  </a:lnTo>
                  <a:lnTo>
                    <a:pt x="7559040" y="3556000"/>
                  </a:lnTo>
                  <a:lnTo>
                    <a:pt x="7559040" y="889000"/>
                  </a:lnTo>
                  <a:lnTo>
                    <a:pt x="1615147" y="889000"/>
                  </a:lnTo>
                  <a:lnTo>
                    <a:pt x="1545240" y="876300"/>
                  </a:lnTo>
                  <a:lnTo>
                    <a:pt x="1408149" y="876300"/>
                  </a:lnTo>
                  <a:lnTo>
                    <a:pt x="1341065" y="863600"/>
                  </a:lnTo>
                  <a:lnTo>
                    <a:pt x="1210065" y="863600"/>
                  </a:lnTo>
                  <a:lnTo>
                    <a:pt x="1146248" y="850900"/>
                  </a:lnTo>
                  <a:lnTo>
                    <a:pt x="1083619" y="850900"/>
                  </a:lnTo>
                  <a:lnTo>
                    <a:pt x="962120" y="825500"/>
                  </a:lnTo>
                  <a:lnTo>
                    <a:pt x="903349" y="825500"/>
                  </a:lnTo>
                  <a:lnTo>
                    <a:pt x="790011" y="800100"/>
                  </a:lnTo>
                  <a:lnTo>
                    <a:pt x="735542" y="800100"/>
                  </a:lnTo>
                  <a:lnTo>
                    <a:pt x="631251" y="774700"/>
                  </a:lnTo>
                  <a:lnTo>
                    <a:pt x="533485" y="749300"/>
                  </a:lnTo>
                  <a:lnTo>
                    <a:pt x="487171" y="736600"/>
                  </a:lnTo>
                  <a:lnTo>
                    <a:pt x="442636" y="723900"/>
                  </a:lnTo>
                  <a:lnTo>
                    <a:pt x="399930" y="711200"/>
                  </a:lnTo>
                  <a:lnTo>
                    <a:pt x="359101" y="698500"/>
                  </a:lnTo>
                  <a:lnTo>
                    <a:pt x="320198" y="685800"/>
                  </a:lnTo>
                  <a:lnTo>
                    <a:pt x="283272" y="673100"/>
                  </a:lnTo>
                  <a:lnTo>
                    <a:pt x="215544" y="647700"/>
                  </a:lnTo>
                  <a:lnTo>
                    <a:pt x="156312" y="622300"/>
                  </a:lnTo>
                  <a:lnTo>
                    <a:pt x="105969" y="596900"/>
                  </a:lnTo>
                  <a:lnTo>
                    <a:pt x="84254" y="571500"/>
                  </a:lnTo>
                  <a:lnTo>
                    <a:pt x="64909" y="558800"/>
                  </a:lnTo>
                  <a:lnTo>
                    <a:pt x="47984" y="546100"/>
                  </a:lnTo>
                  <a:lnTo>
                    <a:pt x="33527" y="533400"/>
                  </a:lnTo>
                  <a:lnTo>
                    <a:pt x="21589" y="508000"/>
                  </a:lnTo>
                  <a:lnTo>
                    <a:pt x="12217" y="495300"/>
                  </a:lnTo>
                  <a:lnTo>
                    <a:pt x="5462" y="482600"/>
                  </a:lnTo>
                  <a:lnTo>
                    <a:pt x="1373" y="457200"/>
                  </a:lnTo>
                  <a:lnTo>
                    <a:pt x="0" y="444500"/>
                  </a:lnTo>
                  <a:close/>
                </a:path>
                <a:path w="7559040" h="4432300">
                  <a:moveTo>
                    <a:pt x="7559040" y="3556000"/>
                  </a:moveTo>
                  <a:lnTo>
                    <a:pt x="6134620" y="3556000"/>
                  </a:lnTo>
                  <a:lnTo>
                    <a:pt x="6202693" y="3568700"/>
                  </a:lnTo>
                  <a:lnTo>
                    <a:pt x="6269776" y="3568700"/>
                  </a:lnTo>
                  <a:lnTo>
                    <a:pt x="6335820" y="3581400"/>
                  </a:lnTo>
                  <a:lnTo>
                    <a:pt x="6464591" y="3581400"/>
                  </a:lnTo>
                  <a:lnTo>
                    <a:pt x="6588612" y="3606800"/>
                  </a:lnTo>
                  <a:lnTo>
                    <a:pt x="6648718" y="3606800"/>
                  </a:lnTo>
                  <a:lnTo>
                    <a:pt x="6707489" y="3619500"/>
                  </a:lnTo>
                  <a:lnTo>
                    <a:pt x="6764875" y="3619500"/>
                  </a:lnTo>
                  <a:lnTo>
                    <a:pt x="6875297" y="3644900"/>
                  </a:lnTo>
                  <a:lnTo>
                    <a:pt x="6979589" y="3670300"/>
                  </a:lnTo>
                  <a:lnTo>
                    <a:pt x="7029313" y="3670300"/>
                  </a:lnTo>
                  <a:lnTo>
                    <a:pt x="7123671" y="3695700"/>
                  </a:lnTo>
                  <a:lnTo>
                    <a:pt x="7168206" y="3708400"/>
                  </a:lnTo>
                  <a:lnTo>
                    <a:pt x="7210914" y="3721100"/>
                  </a:lnTo>
                  <a:lnTo>
                    <a:pt x="7251743" y="3733800"/>
                  </a:lnTo>
                  <a:lnTo>
                    <a:pt x="7290647" y="3746500"/>
                  </a:lnTo>
                  <a:lnTo>
                    <a:pt x="7327574" y="3759200"/>
                  </a:lnTo>
                  <a:lnTo>
                    <a:pt x="7395303" y="3784600"/>
                  </a:lnTo>
                  <a:lnTo>
                    <a:pt x="7426007" y="3810000"/>
                  </a:lnTo>
                  <a:lnTo>
                    <a:pt x="7454538" y="3822700"/>
                  </a:lnTo>
                  <a:lnTo>
                    <a:pt x="7504882" y="3848100"/>
                  </a:lnTo>
                  <a:lnTo>
                    <a:pt x="7545943" y="3873500"/>
                  </a:lnTo>
                  <a:lnTo>
                    <a:pt x="7559040" y="3886200"/>
                  </a:lnTo>
                  <a:lnTo>
                    <a:pt x="7559040" y="3556000"/>
                  </a:lnTo>
                  <a:close/>
                </a:path>
                <a:path w="7559040" h="4432300">
                  <a:moveTo>
                    <a:pt x="6875297" y="88900"/>
                  </a:moveTo>
                  <a:lnTo>
                    <a:pt x="4540986" y="88900"/>
                  </a:lnTo>
                  <a:lnTo>
                    <a:pt x="4488049" y="101600"/>
                  </a:lnTo>
                  <a:lnTo>
                    <a:pt x="4386970" y="127000"/>
                  </a:lnTo>
                  <a:lnTo>
                    <a:pt x="4292612" y="152400"/>
                  </a:lnTo>
                  <a:lnTo>
                    <a:pt x="4248077" y="165100"/>
                  </a:lnTo>
                  <a:lnTo>
                    <a:pt x="4205369" y="177800"/>
                  </a:lnTo>
                  <a:lnTo>
                    <a:pt x="4164540" y="190500"/>
                  </a:lnTo>
                  <a:lnTo>
                    <a:pt x="4125636" y="203200"/>
                  </a:lnTo>
                  <a:lnTo>
                    <a:pt x="4088709" y="215900"/>
                  </a:lnTo>
                  <a:lnTo>
                    <a:pt x="4020980" y="241300"/>
                  </a:lnTo>
                  <a:lnTo>
                    <a:pt x="3961745" y="266700"/>
                  </a:lnTo>
                  <a:lnTo>
                    <a:pt x="3911401" y="292100"/>
                  </a:lnTo>
                  <a:lnTo>
                    <a:pt x="3889685" y="317500"/>
                  </a:lnTo>
                  <a:lnTo>
                    <a:pt x="3870340" y="330200"/>
                  </a:lnTo>
                  <a:lnTo>
                    <a:pt x="3853414" y="342900"/>
                  </a:lnTo>
                  <a:lnTo>
                    <a:pt x="3838957" y="355600"/>
                  </a:lnTo>
                  <a:lnTo>
                    <a:pt x="3827018" y="381000"/>
                  </a:lnTo>
                  <a:lnTo>
                    <a:pt x="3817646" y="393700"/>
                  </a:lnTo>
                  <a:lnTo>
                    <a:pt x="3810891" y="406400"/>
                  </a:lnTo>
                  <a:lnTo>
                    <a:pt x="3806802" y="431800"/>
                  </a:lnTo>
                  <a:lnTo>
                    <a:pt x="3804053" y="457200"/>
                  </a:lnTo>
                  <a:lnTo>
                    <a:pt x="3799964" y="482600"/>
                  </a:lnTo>
                  <a:lnTo>
                    <a:pt x="3793209" y="495300"/>
                  </a:lnTo>
                  <a:lnTo>
                    <a:pt x="3783837" y="508000"/>
                  </a:lnTo>
                  <a:lnTo>
                    <a:pt x="3771898" y="533400"/>
                  </a:lnTo>
                  <a:lnTo>
                    <a:pt x="3757441" y="546100"/>
                  </a:lnTo>
                  <a:lnTo>
                    <a:pt x="3740515" y="558800"/>
                  </a:lnTo>
                  <a:lnTo>
                    <a:pt x="3721170" y="571500"/>
                  </a:lnTo>
                  <a:lnTo>
                    <a:pt x="3699454" y="596900"/>
                  </a:lnTo>
                  <a:lnTo>
                    <a:pt x="3649110" y="622300"/>
                  </a:lnTo>
                  <a:lnTo>
                    <a:pt x="3589875" y="647700"/>
                  </a:lnTo>
                  <a:lnTo>
                    <a:pt x="3522146" y="673100"/>
                  </a:lnTo>
                  <a:lnTo>
                    <a:pt x="3485219" y="685800"/>
                  </a:lnTo>
                  <a:lnTo>
                    <a:pt x="3446315" y="698500"/>
                  </a:lnTo>
                  <a:lnTo>
                    <a:pt x="3405486" y="711200"/>
                  </a:lnTo>
                  <a:lnTo>
                    <a:pt x="3362778" y="723900"/>
                  </a:lnTo>
                  <a:lnTo>
                    <a:pt x="3318243" y="736600"/>
                  </a:lnTo>
                  <a:lnTo>
                    <a:pt x="3271929" y="749300"/>
                  </a:lnTo>
                  <a:lnTo>
                    <a:pt x="3174161" y="774700"/>
                  </a:lnTo>
                  <a:lnTo>
                    <a:pt x="3069869" y="800100"/>
                  </a:lnTo>
                  <a:lnTo>
                    <a:pt x="3015399" y="800100"/>
                  </a:lnTo>
                  <a:lnTo>
                    <a:pt x="2902061" y="825500"/>
                  </a:lnTo>
                  <a:lnTo>
                    <a:pt x="2843290" y="825500"/>
                  </a:lnTo>
                  <a:lnTo>
                    <a:pt x="2721792" y="850900"/>
                  </a:lnTo>
                  <a:lnTo>
                    <a:pt x="2659163" y="850900"/>
                  </a:lnTo>
                  <a:lnTo>
                    <a:pt x="2595346" y="863600"/>
                  </a:lnTo>
                  <a:lnTo>
                    <a:pt x="2464348" y="863600"/>
                  </a:lnTo>
                  <a:lnTo>
                    <a:pt x="2397265" y="876300"/>
                  </a:lnTo>
                  <a:lnTo>
                    <a:pt x="2260177" y="876300"/>
                  </a:lnTo>
                  <a:lnTo>
                    <a:pt x="2190271" y="889000"/>
                  </a:lnTo>
                  <a:lnTo>
                    <a:pt x="7559040" y="889000"/>
                  </a:lnTo>
                  <a:lnTo>
                    <a:pt x="7559040" y="342900"/>
                  </a:lnTo>
                  <a:lnTo>
                    <a:pt x="7545943" y="330200"/>
                  </a:lnTo>
                  <a:lnTo>
                    <a:pt x="7526598" y="317500"/>
                  </a:lnTo>
                  <a:lnTo>
                    <a:pt x="7504882" y="292100"/>
                  </a:lnTo>
                  <a:lnTo>
                    <a:pt x="7454538" y="266700"/>
                  </a:lnTo>
                  <a:lnTo>
                    <a:pt x="7395303" y="241300"/>
                  </a:lnTo>
                  <a:lnTo>
                    <a:pt x="7327574" y="215900"/>
                  </a:lnTo>
                  <a:lnTo>
                    <a:pt x="7290647" y="203200"/>
                  </a:lnTo>
                  <a:lnTo>
                    <a:pt x="7251743" y="190500"/>
                  </a:lnTo>
                  <a:lnTo>
                    <a:pt x="7210914" y="177800"/>
                  </a:lnTo>
                  <a:lnTo>
                    <a:pt x="7168206" y="165100"/>
                  </a:lnTo>
                  <a:lnTo>
                    <a:pt x="7123671" y="152400"/>
                  </a:lnTo>
                  <a:lnTo>
                    <a:pt x="7029313" y="127000"/>
                  </a:lnTo>
                  <a:lnTo>
                    <a:pt x="6928234" y="101600"/>
                  </a:lnTo>
                  <a:lnTo>
                    <a:pt x="6875297" y="88900"/>
                  </a:lnTo>
                  <a:close/>
                </a:path>
                <a:path w="7559040" h="4432300">
                  <a:moveTo>
                    <a:pt x="6707489" y="63500"/>
                  </a:moveTo>
                  <a:lnTo>
                    <a:pt x="4708794" y="63500"/>
                  </a:lnTo>
                  <a:lnTo>
                    <a:pt x="4595456" y="88900"/>
                  </a:lnTo>
                  <a:lnTo>
                    <a:pt x="6820827" y="88900"/>
                  </a:lnTo>
                  <a:lnTo>
                    <a:pt x="6707489" y="63500"/>
                  </a:lnTo>
                  <a:close/>
                </a:path>
                <a:path w="7559040" h="4432300">
                  <a:moveTo>
                    <a:pt x="6527220" y="38100"/>
                  </a:moveTo>
                  <a:lnTo>
                    <a:pt x="4889063" y="38100"/>
                  </a:lnTo>
                  <a:lnTo>
                    <a:pt x="4767565" y="63500"/>
                  </a:lnTo>
                  <a:lnTo>
                    <a:pt x="6648718" y="63500"/>
                  </a:lnTo>
                  <a:lnTo>
                    <a:pt x="6527220" y="38100"/>
                  </a:lnTo>
                  <a:close/>
                </a:path>
                <a:path w="7559040" h="4432300">
                  <a:moveTo>
                    <a:pt x="6400774" y="25400"/>
                  </a:moveTo>
                  <a:lnTo>
                    <a:pt x="5015509" y="25400"/>
                  </a:lnTo>
                  <a:lnTo>
                    <a:pt x="4951692" y="38100"/>
                  </a:lnTo>
                  <a:lnTo>
                    <a:pt x="6464591" y="38100"/>
                  </a:lnTo>
                  <a:lnTo>
                    <a:pt x="6400774" y="25400"/>
                  </a:lnTo>
                  <a:close/>
                </a:path>
                <a:path w="7559040" h="4432300">
                  <a:moveTo>
                    <a:pt x="6202693" y="12700"/>
                  </a:moveTo>
                  <a:lnTo>
                    <a:pt x="5213590" y="12700"/>
                  </a:lnTo>
                  <a:lnTo>
                    <a:pt x="5146507" y="25400"/>
                  </a:lnTo>
                  <a:lnTo>
                    <a:pt x="6269776" y="25400"/>
                  </a:lnTo>
                  <a:lnTo>
                    <a:pt x="6202693" y="12700"/>
                  </a:lnTo>
                  <a:close/>
                </a:path>
                <a:path w="7559040" h="4432300">
                  <a:moveTo>
                    <a:pt x="5995699" y="0"/>
                  </a:moveTo>
                  <a:lnTo>
                    <a:pt x="5420584" y="0"/>
                  </a:lnTo>
                  <a:lnTo>
                    <a:pt x="5350678" y="12700"/>
                  </a:lnTo>
                  <a:lnTo>
                    <a:pt x="6065605" y="12700"/>
                  </a:lnTo>
                  <a:lnTo>
                    <a:pt x="5995699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0" y="6184391"/>
              <a:ext cx="7559040" cy="4438015"/>
            </a:xfrm>
            <a:custGeom>
              <a:avLst/>
              <a:gdLst/>
              <a:ahLst/>
              <a:cxnLst/>
              <a:rect l="l" t="t" r="r" b="b"/>
              <a:pathLst>
                <a:path w="7559040" h="4438015">
                  <a:moveTo>
                    <a:pt x="0" y="443738"/>
                  </a:moveTo>
                  <a:lnTo>
                    <a:pt x="12217" y="494311"/>
                  </a:lnTo>
                  <a:lnTo>
                    <a:pt x="33527" y="527121"/>
                  </a:lnTo>
                  <a:lnTo>
                    <a:pt x="64909" y="559100"/>
                  </a:lnTo>
                  <a:lnTo>
                    <a:pt x="105969" y="590154"/>
                  </a:lnTo>
                  <a:lnTo>
                    <a:pt x="156312" y="620193"/>
                  </a:lnTo>
                  <a:lnTo>
                    <a:pt x="215544" y="649125"/>
                  </a:lnTo>
                  <a:lnTo>
                    <a:pt x="283272" y="676856"/>
                  </a:lnTo>
                  <a:lnTo>
                    <a:pt x="320198" y="690243"/>
                  </a:lnTo>
                  <a:lnTo>
                    <a:pt x="359101" y="703296"/>
                  </a:lnTo>
                  <a:lnTo>
                    <a:pt x="399930" y="716003"/>
                  </a:lnTo>
                  <a:lnTo>
                    <a:pt x="442636" y="728352"/>
                  </a:lnTo>
                  <a:lnTo>
                    <a:pt x="487171" y="740333"/>
                  </a:lnTo>
                  <a:lnTo>
                    <a:pt x="533485" y="751933"/>
                  </a:lnTo>
                  <a:lnTo>
                    <a:pt x="581528" y="763141"/>
                  </a:lnTo>
                  <a:lnTo>
                    <a:pt x="631251" y="773945"/>
                  </a:lnTo>
                  <a:lnTo>
                    <a:pt x="682606" y="784335"/>
                  </a:lnTo>
                  <a:lnTo>
                    <a:pt x="735542" y="794298"/>
                  </a:lnTo>
                  <a:lnTo>
                    <a:pt x="790011" y="803823"/>
                  </a:lnTo>
                  <a:lnTo>
                    <a:pt x="845963" y="812899"/>
                  </a:lnTo>
                  <a:lnTo>
                    <a:pt x="903349" y="821514"/>
                  </a:lnTo>
                  <a:lnTo>
                    <a:pt x="962120" y="829656"/>
                  </a:lnTo>
                  <a:lnTo>
                    <a:pt x="1022226" y="837315"/>
                  </a:lnTo>
                  <a:lnTo>
                    <a:pt x="1083619" y="844478"/>
                  </a:lnTo>
                  <a:lnTo>
                    <a:pt x="1146248" y="851134"/>
                  </a:lnTo>
                  <a:lnTo>
                    <a:pt x="1210065" y="857271"/>
                  </a:lnTo>
                  <a:lnTo>
                    <a:pt x="1275020" y="862879"/>
                  </a:lnTo>
                  <a:lnTo>
                    <a:pt x="1341065" y="867945"/>
                  </a:lnTo>
                  <a:lnTo>
                    <a:pt x="1408149" y="872458"/>
                  </a:lnTo>
                  <a:lnTo>
                    <a:pt x="1476224" y="876407"/>
                  </a:lnTo>
                  <a:lnTo>
                    <a:pt x="1545240" y="879780"/>
                  </a:lnTo>
                  <a:lnTo>
                    <a:pt x="1615147" y="882566"/>
                  </a:lnTo>
                  <a:lnTo>
                    <a:pt x="1685898" y="884752"/>
                  </a:lnTo>
                  <a:lnTo>
                    <a:pt x="1757442" y="886328"/>
                  </a:lnTo>
                  <a:lnTo>
                    <a:pt x="1829730" y="887282"/>
                  </a:lnTo>
                  <a:lnTo>
                    <a:pt x="1902714" y="887602"/>
                  </a:lnTo>
                  <a:lnTo>
                    <a:pt x="1975694" y="887282"/>
                  </a:lnTo>
                  <a:lnTo>
                    <a:pt x="2047980" y="886328"/>
                  </a:lnTo>
                  <a:lnTo>
                    <a:pt x="2119522" y="884752"/>
                  </a:lnTo>
                  <a:lnTo>
                    <a:pt x="2190271" y="882566"/>
                  </a:lnTo>
                  <a:lnTo>
                    <a:pt x="2260177" y="879780"/>
                  </a:lnTo>
                  <a:lnTo>
                    <a:pt x="2329192" y="876407"/>
                  </a:lnTo>
                  <a:lnTo>
                    <a:pt x="2397265" y="872458"/>
                  </a:lnTo>
                  <a:lnTo>
                    <a:pt x="2464348" y="867945"/>
                  </a:lnTo>
                  <a:lnTo>
                    <a:pt x="2530392" y="862879"/>
                  </a:lnTo>
                  <a:lnTo>
                    <a:pt x="2595346" y="857271"/>
                  </a:lnTo>
                  <a:lnTo>
                    <a:pt x="2659163" y="851134"/>
                  </a:lnTo>
                  <a:lnTo>
                    <a:pt x="2721792" y="844478"/>
                  </a:lnTo>
                  <a:lnTo>
                    <a:pt x="2783184" y="837315"/>
                  </a:lnTo>
                  <a:lnTo>
                    <a:pt x="2843290" y="829656"/>
                  </a:lnTo>
                  <a:lnTo>
                    <a:pt x="2902061" y="821514"/>
                  </a:lnTo>
                  <a:lnTo>
                    <a:pt x="2959447" y="812899"/>
                  </a:lnTo>
                  <a:lnTo>
                    <a:pt x="3015399" y="803823"/>
                  </a:lnTo>
                  <a:lnTo>
                    <a:pt x="3069869" y="794298"/>
                  </a:lnTo>
                  <a:lnTo>
                    <a:pt x="3122806" y="784335"/>
                  </a:lnTo>
                  <a:lnTo>
                    <a:pt x="3174161" y="773945"/>
                  </a:lnTo>
                  <a:lnTo>
                    <a:pt x="3223885" y="763141"/>
                  </a:lnTo>
                  <a:lnTo>
                    <a:pt x="3271929" y="751933"/>
                  </a:lnTo>
                  <a:lnTo>
                    <a:pt x="3318243" y="740333"/>
                  </a:lnTo>
                  <a:lnTo>
                    <a:pt x="3362778" y="728352"/>
                  </a:lnTo>
                  <a:lnTo>
                    <a:pt x="3405486" y="716003"/>
                  </a:lnTo>
                  <a:lnTo>
                    <a:pt x="3446315" y="703296"/>
                  </a:lnTo>
                  <a:lnTo>
                    <a:pt x="3485219" y="690243"/>
                  </a:lnTo>
                  <a:lnTo>
                    <a:pt x="3522146" y="676856"/>
                  </a:lnTo>
                  <a:lnTo>
                    <a:pt x="3589875" y="649125"/>
                  </a:lnTo>
                  <a:lnTo>
                    <a:pt x="3649110" y="620193"/>
                  </a:lnTo>
                  <a:lnTo>
                    <a:pt x="3699454" y="590154"/>
                  </a:lnTo>
                  <a:lnTo>
                    <a:pt x="3740515" y="559100"/>
                  </a:lnTo>
                  <a:lnTo>
                    <a:pt x="3771898" y="527121"/>
                  </a:lnTo>
                  <a:lnTo>
                    <a:pt x="3793209" y="494311"/>
                  </a:lnTo>
                  <a:lnTo>
                    <a:pt x="3805428" y="443738"/>
                  </a:lnTo>
                  <a:lnTo>
                    <a:pt x="3806802" y="426714"/>
                  </a:lnTo>
                  <a:lnTo>
                    <a:pt x="3827018" y="376664"/>
                  </a:lnTo>
                  <a:lnTo>
                    <a:pt x="3853414" y="344262"/>
                  </a:lnTo>
                  <a:lnTo>
                    <a:pt x="3889685" y="312738"/>
                  </a:lnTo>
                  <a:lnTo>
                    <a:pt x="3935437" y="282186"/>
                  </a:lnTo>
                  <a:lnTo>
                    <a:pt x="3990276" y="252696"/>
                  </a:lnTo>
                  <a:lnTo>
                    <a:pt x="4053807" y="224360"/>
                  </a:lnTo>
                  <a:lnTo>
                    <a:pt x="4125636" y="197271"/>
                  </a:lnTo>
                  <a:lnTo>
                    <a:pt x="4164540" y="184223"/>
                  </a:lnTo>
                  <a:lnTo>
                    <a:pt x="4205369" y="171520"/>
                  </a:lnTo>
                  <a:lnTo>
                    <a:pt x="4248077" y="159175"/>
                  </a:lnTo>
                  <a:lnTo>
                    <a:pt x="4292612" y="147199"/>
                  </a:lnTo>
                  <a:lnTo>
                    <a:pt x="4338926" y="135604"/>
                  </a:lnTo>
                  <a:lnTo>
                    <a:pt x="4386970" y="124400"/>
                  </a:lnTo>
                  <a:lnTo>
                    <a:pt x="4436694" y="113600"/>
                  </a:lnTo>
                  <a:lnTo>
                    <a:pt x="4488049" y="103215"/>
                  </a:lnTo>
                  <a:lnTo>
                    <a:pt x="4540986" y="93256"/>
                  </a:lnTo>
                  <a:lnTo>
                    <a:pt x="4595456" y="83735"/>
                  </a:lnTo>
                  <a:lnTo>
                    <a:pt x="4651408" y="74663"/>
                  </a:lnTo>
                  <a:lnTo>
                    <a:pt x="4708794" y="66053"/>
                  </a:lnTo>
                  <a:lnTo>
                    <a:pt x="4767565" y="57914"/>
                  </a:lnTo>
                  <a:lnTo>
                    <a:pt x="4827671" y="50260"/>
                  </a:lnTo>
                  <a:lnTo>
                    <a:pt x="4889063" y="43100"/>
                  </a:lnTo>
                  <a:lnTo>
                    <a:pt x="4951692" y="36448"/>
                  </a:lnTo>
                  <a:lnTo>
                    <a:pt x="5015509" y="30313"/>
                  </a:lnTo>
                  <a:lnTo>
                    <a:pt x="5080463" y="24709"/>
                  </a:lnTo>
                  <a:lnTo>
                    <a:pt x="5146507" y="19645"/>
                  </a:lnTo>
                  <a:lnTo>
                    <a:pt x="5213590" y="15135"/>
                  </a:lnTo>
                  <a:lnTo>
                    <a:pt x="5281663" y="11188"/>
                  </a:lnTo>
                  <a:lnTo>
                    <a:pt x="5350678" y="7817"/>
                  </a:lnTo>
                  <a:lnTo>
                    <a:pt x="5420584" y="5033"/>
                  </a:lnTo>
                  <a:lnTo>
                    <a:pt x="5491333" y="2848"/>
                  </a:lnTo>
                  <a:lnTo>
                    <a:pt x="5562875" y="1273"/>
                  </a:lnTo>
                  <a:lnTo>
                    <a:pt x="5635161" y="320"/>
                  </a:lnTo>
                  <a:lnTo>
                    <a:pt x="5708142" y="0"/>
                  </a:lnTo>
                  <a:lnTo>
                    <a:pt x="5781122" y="320"/>
                  </a:lnTo>
                  <a:lnTo>
                    <a:pt x="5853408" y="1273"/>
                  </a:lnTo>
                  <a:lnTo>
                    <a:pt x="5924950" y="2848"/>
                  </a:lnTo>
                  <a:lnTo>
                    <a:pt x="5995699" y="5033"/>
                  </a:lnTo>
                  <a:lnTo>
                    <a:pt x="6065605" y="7817"/>
                  </a:lnTo>
                  <a:lnTo>
                    <a:pt x="6134620" y="11188"/>
                  </a:lnTo>
                  <a:lnTo>
                    <a:pt x="6202693" y="15135"/>
                  </a:lnTo>
                  <a:lnTo>
                    <a:pt x="6269776" y="19645"/>
                  </a:lnTo>
                  <a:lnTo>
                    <a:pt x="6335820" y="24709"/>
                  </a:lnTo>
                  <a:lnTo>
                    <a:pt x="6400774" y="30313"/>
                  </a:lnTo>
                  <a:lnTo>
                    <a:pt x="6464591" y="36448"/>
                  </a:lnTo>
                  <a:lnTo>
                    <a:pt x="6527220" y="43100"/>
                  </a:lnTo>
                  <a:lnTo>
                    <a:pt x="6588612" y="50260"/>
                  </a:lnTo>
                  <a:lnTo>
                    <a:pt x="6648718" y="57914"/>
                  </a:lnTo>
                  <a:lnTo>
                    <a:pt x="6707489" y="66053"/>
                  </a:lnTo>
                  <a:lnTo>
                    <a:pt x="6764875" y="74663"/>
                  </a:lnTo>
                  <a:lnTo>
                    <a:pt x="6820827" y="83735"/>
                  </a:lnTo>
                  <a:lnTo>
                    <a:pt x="6875297" y="93256"/>
                  </a:lnTo>
                  <a:lnTo>
                    <a:pt x="6928234" y="103215"/>
                  </a:lnTo>
                  <a:lnTo>
                    <a:pt x="6979589" y="113600"/>
                  </a:lnTo>
                  <a:lnTo>
                    <a:pt x="7029313" y="124400"/>
                  </a:lnTo>
                  <a:lnTo>
                    <a:pt x="7077357" y="135604"/>
                  </a:lnTo>
                  <a:lnTo>
                    <a:pt x="7123671" y="147199"/>
                  </a:lnTo>
                  <a:lnTo>
                    <a:pt x="7168206" y="159175"/>
                  </a:lnTo>
                  <a:lnTo>
                    <a:pt x="7210914" y="171520"/>
                  </a:lnTo>
                  <a:lnTo>
                    <a:pt x="7251743" y="184223"/>
                  </a:lnTo>
                  <a:lnTo>
                    <a:pt x="7290647" y="197271"/>
                  </a:lnTo>
                  <a:lnTo>
                    <a:pt x="7327574" y="210654"/>
                  </a:lnTo>
                  <a:lnTo>
                    <a:pt x="7395303" y="238378"/>
                  </a:lnTo>
                  <a:lnTo>
                    <a:pt x="7454538" y="267302"/>
                  </a:lnTo>
                  <a:lnTo>
                    <a:pt x="7504882" y="297335"/>
                  </a:lnTo>
                  <a:lnTo>
                    <a:pt x="7545943" y="328384"/>
                  </a:lnTo>
                  <a:lnTo>
                    <a:pt x="7559040" y="340669"/>
                  </a:lnTo>
                </a:path>
                <a:path w="7559040" h="4438015">
                  <a:moveTo>
                    <a:pt x="7559040" y="3891032"/>
                  </a:moveTo>
                  <a:lnTo>
                    <a:pt x="7526598" y="3863100"/>
                  </a:lnTo>
                  <a:lnTo>
                    <a:pt x="7480846" y="3832545"/>
                  </a:lnTo>
                  <a:lnTo>
                    <a:pt x="7426007" y="3803053"/>
                  </a:lnTo>
                  <a:lnTo>
                    <a:pt x="7362476" y="3774715"/>
                  </a:lnTo>
                  <a:lnTo>
                    <a:pt x="7290647" y="3747622"/>
                  </a:lnTo>
                  <a:lnTo>
                    <a:pt x="7251743" y="3734572"/>
                  </a:lnTo>
                  <a:lnTo>
                    <a:pt x="7210914" y="3721868"/>
                  </a:lnTo>
                  <a:lnTo>
                    <a:pt x="7168206" y="3709521"/>
                  </a:lnTo>
                  <a:lnTo>
                    <a:pt x="7123671" y="3697543"/>
                  </a:lnTo>
                  <a:lnTo>
                    <a:pt x="7077357" y="3685945"/>
                  </a:lnTo>
                  <a:lnTo>
                    <a:pt x="7029313" y="3674740"/>
                  </a:lnTo>
                  <a:lnTo>
                    <a:pt x="6979589" y="3663938"/>
                  </a:lnTo>
                  <a:lnTo>
                    <a:pt x="6928234" y="3653550"/>
                  </a:lnTo>
                  <a:lnTo>
                    <a:pt x="6875297" y="3643589"/>
                  </a:lnTo>
                  <a:lnTo>
                    <a:pt x="6820827" y="3634067"/>
                  </a:lnTo>
                  <a:lnTo>
                    <a:pt x="6764875" y="3624993"/>
                  </a:lnTo>
                  <a:lnTo>
                    <a:pt x="6707489" y="3616380"/>
                  </a:lnTo>
                  <a:lnTo>
                    <a:pt x="6648718" y="3608240"/>
                  </a:lnTo>
                  <a:lnTo>
                    <a:pt x="6588612" y="3600583"/>
                  </a:lnTo>
                  <a:lnTo>
                    <a:pt x="6527220" y="3593422"/>
                  </a:lnTo>
                  <a:lnTo>
                    <a:pt x="6464591" y="3586768"/>
                  </a:lnTo>
                  <a:lnTo>
                    <a:pt x="6400774" y="3580632"/>
                  </a:lnTo>
                  <a:lnTo>
                    <a:pt x="6335820" y="3575026"/>
                  </a:lnTo>
                  <a:lnTo>
                    <a:pt x="6269776" y="3569961"/>
                  </a:lnTo>
                  <a:lnTo>
                    <a:pt x="6202693" y="3565449"/>
                  </a:lnTo>
                  <a:lnTo>
                    <a:pt x="6134620" y="3561502"/>
                  </a:lnTo>
                  <a:lnTo>
                    <a:pt x="6065605" y="3558130"/>
                  </a:lnTo>
                  <a:lnTo>
                    <a:pt x="5995699" y="3555345"/>
                  </a:lnTo>
                  <a:lnTo>
                    <a:pt x="5924950" y="3553160"/>
                  </a:lnTo>
                  <a:lnTo>
                    <a:pt x="5853408" y="3551584"/>
                  </a:lnTo>
                  <a:lnTo>
                    <a:pt x="5781122" y="3550630"/>
                  </a:lnTo>
                  <a:lnTo>
                    <a:pt x="5708142" y="3550310"/>
                  </a:lnTo>
                  <a:lnTo>
                    <a:pt x="5635161" y="3550630"/>
                  </a:lnTo>
                  <a:lnTo>
                    <a:pt x="5562875" y="3551584"/>
                  </a:lnTo>
                  <a:lnTo>
                    <a:pt x="5491333" y="3553160"/>
                  </a:lnTo>
                  <a:lnTo>
                    <a:pt x="5420584" y="3555345"/>
                  </a:lnTo>
                  <a:lnTo>
                    <a:pt x="5350678" y="3558130"/>
                  </a:lnTo>
                  <a:lnTo>
                    <a:pt x="5281663" y="3561502"/>
                  </a:lnTo>
                  <a:lnTo>
                    <a:pt x="5213590" y="3565449"/>
                  </a:lnTo>
                  <a:lnTo>
                    <a:pt x="5146507" y="3569961"/>
                  </a:lnTo>
                  <a:lnTo>
                    <a:pt x="5080463" y="3575026"/>
                  </a:lnTo>
                  <a:lnTo>
                    <a:pt x="5015509" y="3580632"/>
                  </a:lnTo>
                  <a:lnTo>
                    <a:pt x="4951692" y="3586768"/>
                  </a:lnTo>
                  <a:lnTo>
                    <a:pt x="4889063" y="3593422"/>
                  </a:lnTo>
                  <a:lnTo>
                    <a:pt x="4827671" y="3600583"/>
                  </a:lnTo>
                  <a:lnTo>
                    <a:pt x="4767565" y="3608240"/>
                  </a:lnTo>
                  <a:lnTo>
                    <a:pt x="4708794" y="3616380"/>
                  </a:lnTo>
                  <a:lnTo>
                    <a:pt x="4651408" y="3624993"/>
                  </a:lnTo>
                  <a:lnTo>
                    <a:pt x="4595456" y="3634067"/>
                  </a:lnTo>
                  <a:lnTo>
                    <a:pt x="4540986" y="3643589"/>
                  </a:lnTo>
                  <a:lnTo>
                    <a:pt x="4488049" y="3653550"/>
                  </a:lnTo>
                  <a:lnTo>
                    <a:pt x="4436694" y="3663938"/>
                  </a:lnTo>
                  <a:lnTo>
                    <a:pt x="4386970" y="3674740"/>
                  </a:lnTo>
                  <a:lnTo>
                    <a:pt x="4338926" y="3685945"/>
                  </a:lnTo>
                  <a:lnTo>
                    <a:pt x="4292612" y="3697543"/>
                  </a:lnTo>
                  <a:lnTo>
                    <a:pt x="4248077" y="3709521"/>
                  </a:lnTo>
                  <a:lnTo>
                    <a:pt x="4205369" y="3721868"/>
                  </a:lnTo>
                  <a:lnTo>
                    <a:pt x="4164540" y="3734572"/>
                  </a:lnTo>
                  <a:lnTo>
                    <a:pt x="4125636" y="3747622"/>
                  </a:lnTo>
                  <a:lnTo>
                    <a:pt x="4088709" y="3761007"/>
                  </a:lnTo>
                  <a:lnTo>
                    <a:pt x="4020980" y="3788734"/>
                  </a:lnTo>
                  <a:lnTo>
                    <a:pt x="3961745" y="3817661"/>
                  </a:lnTo>
                  <a:lnTo>
                    <a:pt x="3911401" y="3847695"/>
                  </a:lnTo>
                  <a:lnTo>
                    <a:pt x="3870340" y="3878746"/>
                  </a:lnTo>
                  <a:lnTo>
                    <a:pt x="3838957" y="3910721"/>
                  </a:lnTo>
                  <a:lnTo>
                    <a:pt x="3817646" y="3943529"/>
                  </a:lnTo>
                  <a:lnTo>
                    <a:pt x="3805428" y="3994099"/>
                  </a:lnTo>
                  <a:lnTo>
                    <a:pt x="3804053" y="4011121"/>
                  </a:lnTo>
                  <a:lnTo>
                    <a:pt x="3783837" y="4061171"/>
                  </a:lnTo>
                  <a:lnTo>
                    <a:pt x="3757441" y="4093573"/>
                  </a:lnTo>
                  <a:lnTo>
                    <a:pt x="3721170" y="4125098"/>
                  </a:lnTo>
                  <a:lnTo>
                    <a:pt x="3675418" y="4155652"/>
                  </a:lnTo>
                  <a:lnTo>
                    <a:pt x="3620579" y="4185144"/>
                  </a:lnTo>
                  <a:lnTo>
                    <a:pt x="3557048" y="4213482"/>
                  </a:lnTo>
                  <a:lnTo>
                    <a:pt x="3485219" y="4240575"/>
                  </a:lnTo>
                  <a:lnTo>
                    <a:pt x="3446315" y="4253625"/>
                  </a:lnTo>
                  <a:lnTo>
                    <a:pt x="3405486" y="4266329"/>
                  </a:lnTo>
                  <a:lnTo>
                    <a:pt x="3362778" y="4278676"/>
                  </a:lnTo>
                  <a:lnTo>
                    <a:pt x="3318243" y="4290654"/>
                  </a:lnTo>
                  <a:lnTo>
                    <a:pt x="3271929" y="4302251"/>
                  </a:lnTo>
                  <a:lnTo>
                    <a:pt x="3223885" y="4313457"/>
                  </a:lnTo>
                  <a:lnTo>
                    <a:pt x="3174161" y="4324259"/>
                  </a:lnTo>
                  <a:lnTo>
                    <a:pt x="3122806" y="4334646"/>
                  </a:lnTo>
                  <a:lnTo>
                    <a:pt x="3069869" y="4344607"/>
                  </a:lnTo>
                  <a:lnTo>
                    <a:pt x="3015399" y="4354130"/>
                  </a:lnTo>
                  <a:lnTo>
                    <a:pt x="2959447" y="4363204"/>
                  </a:lnTo>
                  <a:lnTo>
                    <a:pt x="2902061" y="4371816"/>
                  </a:lnTo>
                  <a:lnTo>
                    <a:pt x="2843290" y="4379957"/>
                  </a:lnTo>
                  <a:lnTo>
                    <a:pt x="2783184" y="4387613"/>
                  </a:lnTo>
                  <a:lnTo>
                    <a:pt x="2721792" y="4394774"/>
                  </a:lnTo>
                  <a:lnTo>
                    <a:pt x="2659163" y="4401428"/>
                  </a:lnTo>
                  <a:lnTo>
                    <a:pt x="2595346" y="4407564"/>
                  </a:lnTo>
                  <a:lnTo>
                    <a:pt x="2530392" y="4413170"/>
                  </a:lnTo>
                  <a:lnTo>
                    <a:pt x="2464348" y="4418235"/>
                  </a:lnTo>
                  <a:lnTo>
                    <a:pt x="2397265" y="4422747"/>
                  </a:lnTo>
                  <a:lnTo>
                    <a:pt x="2329192" y="4426694"/>
                  </a:lnTo>
                  <a:lnTo>
                    <a:pt x="2260177" y="4430066"/>
                  </a:lnTo>
                  <a:lnTo>
                    <a:pt x="2190271" y="4432851"/>
                  </a:lnTo>
                  <a:lnTo>
                    <a:pt x="2119522" y="4435037"/>
                  </a:lnTo>
                  <a:lnTo>
                    <a:pt x="2047980" y="4436612"/>
                  </a:lnTo>
                  <a:lnTo>
                    <a:pt x="1975694" y="4437566"/>
                  </a:lnTo>
                  <a:lnTo>
                    <a:pt x="1902714" y="4437886"/>
                  </a:lnTo>
                  <a:lnTo>
                    <a:pt x="1829730" y="4437566"/>
                  </a:lnTo>
                  <a:lnTo>
                    <a:pt x="1757442" y="4436612"/>
                  </a:lnTo>
                  <a:lnTo>
                    <a:pt x="1685898" y="4435037"/>
                  </a:lnTo>
                  <a:lnTo>
                    <a:pt x="1615147" y="4432851"/>
                  </a:lnTo>
                  <a:lnTo>
                    <a:pt x="1545240" y="4430066"/>
                  </a:lnTo>
                  <a:lnTo>
                    <a:pt x="1476224" y="4426694"/>
                  </a:lnTo>
                  <a:lnTo>
                    <a:pt x="1408149" y="4422747"/>
                  </a:lnTo>
                  <a:lnTo>
                    <a:pt x="1341065" y="4418235"/>
                  </a:lnTo>
                  <a:lnTo>
                    <a:pt x="1275020" y="4413170"/>
                  </a:lnTo>
                  <a:lnTo>
                    <a:pt x="1210065" y="4407564"/>
                  </a:lnTo>
                  <a:lnTo>
                    <a:pt x="1146248" y="4401428"/>
                  </a:lnTo>
                  <a:lnTo>
                    <a:pt x="1083619" y="4394774"/>
                  </a:lnTo>
                  <a:lnTo>
                    <a:pt x="1022226" y="4387613"/>
                  </a:lnTo>
                  <a:lnTo>
                    <a:pt x="962120" y="4379957"/>
                  </a:lnTo>
                  <a:lnTo>
                    <a:pt x="903349" y="4371816"/>
                  </a:lnTo>
                  <a:lnTo>
                    <a:pt x="845963" y="4363204"/>
                  </a:lnTo>
                  <a:lnTo>
                    <a:pt x="790011" y="4354130"/>
                  </a:lnTo>
                  <a:lnTo>
                    <a:pt x="735542" y="4344607"/>
                  </a:lnTo>
                  <a:lnTo>
                    <a:pt x="682606" y="4334646"/>
                  </a:lnTo>
                  <a:lnTo>
                    <a:pt x="631251" y="4324259"/>
                  </a:lnTo>
                  <a:lnTo>
                    <a:pt x="581528" y="4313457"/>
                  </a:lnTo>
                  <a:lnTo>
                    <a:pt x="533485" y="4302251"/>
                  </a:lnTo>
                  <a:lnTo>
                    <a:pt x="487171" y="4290654"/>
                  </a:lnTo>
                  <a:lnTo>
                    <a:pt x="442636" y="4278676"/>
                  </a:lnTo>
                  <a:lnTo>
                    <a:pt x="399930" y="4266329"/>
                  </a:lnTo>
                  <a:lnTo>
                    <a:pt x="359101" y="4253625"/>
                  </a:lnTo>
                  <a:lnTo>
                    <a:pt x="320198" y="4240575"/>
                  </a:lnTo>
                  <a:lnTo>
                    <a:pt x="283272" y="4227190"/>
                  </a:lnTo>
                  <a:lnTo>
                    <a:pt x="215544" y="4199463"/>
                  </a:lnTo>
                  <a:lnTo>
                    <a:pt x="156312" y="4170537"/>
                  </a:lnTo>
                  <a:lnTo>
                    <a:pt x="105969" y="4140502"/>
                  </a:lnTo>
                  <a:lnTo>
                    <a:pt x="64909" y="4109451"/>
                  </a:lnTo>
                  <a:lnTo>
                    <a:pt x="33527" y="4077476"/>
                  </a:lnTo>
                  <a:lnTo>
                    <a:pt x="12217" y="4044669"/>
                  </a:lnTo>
                  <a:lnTo>
                    <a:pt x="0" y="3994099"/>
                  </a:lnTo>
                  <a:lnTo>
                    <a:pt x="0" y="443738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1158341" y="7113303"/>
            <a:ext cx="1568450" cy="2311400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u="sng" sz="2000" spc="-10">
                <a:uFill>
                  <a:solidFill>
                    <a:srgbClr val="000000"/>
                  </a:solidFill>
                </a:uFill>
                <a:latin typeface="Impact"/>
                <a:cs typeface="Impact"/>
              </a:rPr>
              <a:t>Datos:</a:t>
            </a:r>
            <a:endParaRPr sz="2000">
              <a:latin typeface="Impact"/>
              <a:cs typeface="Impact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dirty="0" sz="3600" spc="-10" b="1">
                <a:latin typeface="Chiller"/>
                <a:cs typeface="Chiller"/>
              </a:rPr>
              <a:t>Nombre:</a:t>
            </a:r>
            <a:endParaRPr sz="3600">
              <a:latin typeface="Chiller"/>
              <a:cs typeface="Chiller"/>
            </a:endParaRPr>
          </a:p>
          <a:p>
            <a:pPr marL="12700" marR="5080">
              <a:lnSpc>
                <a:spcPts val="5280"/>
              </a:lnSpc>
              <a:spcBef>
                <a:spcPts val="135"/>
              </a:spcBef>
            </a:pPr>
            <a:r>
              <a:rPr dirty="0" sz="3600" spc="-10" b="1">
                <a:latin typeface="Chiller"/>
                <a:cs typeface="Chiller"/>
              </a:rPr>
              <a:t>Profesor@: Institución:</a:t>
            </a:r>
            <a:endParaRPr sz="3600">
              <a:latin typeface="Chiller"/>
              <a:cs typeface="Chiller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28955" y="56387"/>
            <a:ext cx="7498080" cy="10594975"/>
          </a:xfrm>
          <a:custGeom>
            <a:avLst/>
            <a:gdLst/>
            <a:ahLst/>
            <a:cxnLst/>
            <a:rect l="l" t="t" r="r" b="b"/>
            <a:pathLst>
              <a:path w="7498080" h="10594975">
                <a:moveTo>
                  <a:pt x="27432" y="1232407"/>
                </a:moveTo>
                <a:lnTo>
                  <a:pt x="28364" y="1184018"/>
                </a:lnTo>
                <a:lnTo>
                  <a:pt x="31139" y="1136102"/>
                </a:lnTo>
                <a:lnTo>
                  <a:pt x="35723" y="1088691"/>
                </a:lnTo>
                <a:lnTo>
                  <a:pt x="42081" y="1041822"/>
                </a:lnTo>
                <a:lnTo>
                  <a:pt x="50178" y="995528"/>
                </a:lnTo>
                <a:lnTo>
                  <a:pt x="59981" y="949842"/>
                </a:lnTo>
                <a:lnTo>
                  <a:pt x="71455" y="904801"/>
                </a:lnTo>
                <a:lnTo>
                  <a:pt x="84566" y="860437"/>
                </a:lnTo>
                <a:lnTo>
                  <a:pt x="99280" y="816786"/>
                </a:lnTo>
                <a:lnTo>
                  <a:pt x="115563" y="773881"/>
                </a:lnTo>
                <a:lnTo>
                  <a:pt x="133380" y="731756"/>
                </a:lnTo>
                <a:lnTo>
                  <a:pt x="152696" y="690446"/>
                </a:lnTo>
                <a:lnTo>
                  <a:pt x="173479" y="649986"/>
                </a:lnTo>
                <a:lnTo>
                  <a:pt x="195693" y="610409"/>
                </a:lnTo>
                <a:lnTo>
                  <a:pt x="219305" y="571749"/>
                </a:lnTo>
                <a:lnTo>
                  <a:pt x="244279" y="534041"/>
                </a:lnTo>
                <a:lnTo>
                  <a:pt x="270583" y="497320"/>
                </a:lnTo>
                <a:lnTo>
                  <a:pt x="298181" y="461619"/>
                </a:lnTo>
                <a:lnTo>
                  <a:pt x="327039" y="426973"/>
                </a:lnTo>
                <a:lnTo>
                  <a:pt x="357123" y="393415"/>
                </a:lnTo>
                <a:lnTo>
                  <a:pt x="388399" y="360981"/>
                </a:lnTo>
                <a:lnTo>
                  <a:pt x="420832" y="329704"/>
                </a:lnTo>
                <a:lnTo>
                  <a:pt x="454389" y="299619"/>
                </a:lnTo>
                <a:lnTo>
                  <a:pt x="489035" y="270761"/>
                </a:lnTo>
                <a:lnTo>
                  <a:pt x="524736" y="243162"/>
                </a:lnTo>
                <a:lnTo>
                  <a:pt x="561457" y="216858"/>
                </a:lnTo>
                <a:lnTo>
                  <a:pt x="599164" y="191882"/>
                </a:lnTo>
                <a:lnTo>
                  <a:pt x="637824" y="168270"/>
                </a:lnTo>
                <a:lnTo>
                  <a:pt x="677401" y="146055"/>
                </a:lnTo>
                <a:lnTo>
                  <a:pt x="717862" y="125271"/>
                </a:lnTo>
                <a:lnTo>
                  <a:pt x="759172" y="105953"/>
                </a:lnTo>
                <a:lnTo>
                  <a:pt x="801297" y="88136"/>
                </a:lnTo>
                <a:lnTo>
                  <a:pt x="844203" y="71852"/>
                </a:lnTo>
                <a:lnTo>
                  <a:pt x="887855" y="57138"/>
                </a:lnTo>
                <a:lnTo>
                  <a:pt x="932220" y="44026"/>
                </a:lnTo>
                <a:lnTo>
                  <a:pt x="977263" y="32551"/>
                </a:lnTo>
                <a:lnTo>
                  <a:pt x="1022949" y="22747"/>
                </a:lnTo>
                <a:lnTo>
                  <a:pt x="1069245" y="14649"/>
                </a:lnTo>
                <a:lnTo>
                  <a:pt x="1116116" y="8291"/>
                </a:lnTo>
                <a:lnTo>
                  <a:pt x="1163529" y="3708"/>
                </a:lnTo>
                <a:lnTo>
                  <a:pt x="1211448" y="932"/>
                </a:lnTo>
                <a:lnTo>
                  <a:pt x="1259840" y="0"/>
                </a:lnTo>
                <a:lnTo>
                  <a:pt x="6189472" y="0"/>
                </a:lnTo>
                <a:lnTo>
                  <a:pt x="6237861" y="932"/>
                </a:lnTo>
                <a:lnTo>
                  <a:pt x="6285777" y="3708"/>
                </a:lnTo>
                <a:lnTo>
                  <a:pt x="6333188" y="8291"/>
                </a:lnTo>
                <a:lnTo>
                  <a:pt x="6380057" y="14649"/>
                </a:lnTo>
                <a:lnTo>
                  <a:pt x="6426351" y="22747"/>
                </a:lnTo>
                <a:lnTo>
                  <a:pt x="6472037" y="32551"/>
                </a:lnTo>
                <a:lnTo>
                  <a:pt x="6517078" y="44026"/>
                </a:lnTo>
                <a:lnTo>
                  <a:pt x="6561442" y="57138"/>
                </a:lnTo>
                <a:lnTo>
                  <a:pt x="6605093" y="71852"/>
                </a:lnTo>
                <a:lnTo>
                  <a:pt x="6647998" y="88136"/>
                </a:lnTo>
                <a:lnTo>
                  <a:pt x="6690123" y="105953"/>
                </a:lnTo>
                <a:lnTo>
                  <a:pt x="6731433" y="125271"/>
                </a:lnTo>
                <a:lnTo>
                  <a:pt x="6771893" y="146055"/>
                </a:lnTo>
                <a:lnTo>
                  <a:pt x="6811470" y="168270"/>
                </a:lnTo>
                <a:lnTo>
                  <a:pt x="6850130" y="191882"/>
                </a:lnTo>
                <a:lnTo>
                  <a:pt x="6887838" y="216858"/>
                </a:lnTo>
                <a:lnTo>
                  <a:pt x="6924559" y="243162"/>
                </a:lnTo>
                <a:lnTo>
                  <a:pt x="6960260" y="270761"/>
                </a:lnTo>
                <a:lnTo>
                  <a:pt x="6994906" y="299619"/>
                </a:lnTo>
                <a:lnTo>
                  <a:pt x="7028464" y="329704"/>
                </a:lnTo>
                <a:lnTo>
                  <a:pt x="7060898" y="360981"/>
                </a:lnTo>
                <a:lnTo>
                  <a:pt x="7092175" y="393415"/>
                </a:lnTo>
                <a:lnTo>
                  <a:pt x="7122260" y="426973"/>
                </a:lnTo>
                <a:lnTo>
                  <a:pt x="7151118" y="461619"/>
                </a:lnTo>
                <a:lnTo>
                  <a:pt x="7178717" y="497320"/>
                </a:lnTo>
                <a:lnTo>
                  <a:pt x="7205021" y="534041"/>
                </a:lnTo>
                <a:lnTo>
                  <a:pt x="7229997" y="571749"/>
                </a:lnTo>
                <a:lnTo>
                  <a:pt x="7253609" y="610409"/>
                </a:lnTo>
                <a:lnTo>
                  <a:pt x="7275824" y="649986"/>
                </a:lnTo>
                <a:lnTo>
                  <a:pt x="7296608" y="690446"/>
                </a:lnTo>
                <a:lnTo>
                  <a:pt x="7315926" y="731756"/>
                </a:lnTo>
                <a:lnTo>
                  <a:pt x="7333743" y="773881"/>
                </a:lnTo>
                <a:lnTo>
                  <a:pt x="7350027" y="816786"/>
                </a:lnTo>
                <a:lnTo>
                  <a:pt x="7364741" y="860437"/>
                </a:lnTo>
                <a:lnTo>
                  <a:pt x="7377853" y="904801"/>
                </a:lnTo>
                <a:lnTo>
                  <a:pt x="7389328" y="949842"/>
                </a:lnTo>
                <a:lnTo>
                  <a:pt x="7399132" y="995528"/>
                </a:lnTo>
                <a:lnTo>
                  <a:pt x="7407230" y="1041822"/>
                </a:lnTo>
                <a:lnTo>
                  <a:pt x="7413588" y="1088691"/>
                </a:lnTo>
                <a:lnTo>
                  <a:pt x="7418171" y="1136102"/>
                </a:lnTo>
                <a:lnTo>
                  <a:pt x="7420947" y="1184018"/>
                </a:lnTo>
                <a:lnTo>
                  <a:pt x="7421880" y="1232407"/>
                </a:lnTo>
                <a:lnTo>
                  <a:pt x="7421880" y="9362440"/>
                </a:lnTo>
                <a:lnTo>
                  <a:pt x="7420947" y="9410831"/>
                </a:lnTo>
                <a:lnTo>
                  <a:pt x="7418171" y="9458750"/>
                </a:lnTo>
                <a:lnTo>
                  <a:pt x="7413588" y="9506163"/>
                </a:lnTo>
                <a:lnTo>
                  <a:pt x="7407230" y="9553034"/>
                </a:lnTo>
                <a:lnTo>
                  <a:pt x="7399132" y="9599330"/>
                </a:lnTo>
                <a:lnTo>
                  <a:pt x="7389328" y="9645016"/>
                </a:lnTo>
                <a:lnTo>
                  <a:pt x="7377853" y="9690059"/>
                </a:lnTo>
                <a:lnTo>
                  <a:pt x="7364741" y="9734424"/>
                </a:lnTo>
                <a:lnTo>
                  <a:pt x="7350027" y="9778076"/>
                </a:lnTo>
                <a:lnTo>
                  <a:pt x="7333743" y="9820982"/>
                </a:lnTo>
                <a:lnTo>
                  <a:pt x="7315926" y="9863107"/>
                </a:lnTo>
                <a:lnTo>
                  <a:pt x="7296608" y="9904417"/>
                </a:lnTo>
                <a:lnTo>
                  <a:pt x="7275824" y="9944878"/>
                </a:lnTo>
                <a:lnTo>
                  <a:pt x="7253609" y="9984455"/>
                </a:lnTo>
                <a:lnTo>
                  <a:pt x="7229997" y="10023114"/>
                </a:lnTo>
                <a:lnTo>
                  <a:pt x="7205021" y="10060822"/>
                </a:lnTo>
                <a:lnTo>
                  <a:pt x="7178717" y="10097543"/>
                </a:lnTo>
                <a:lnTo>
                  <a:pt x="7151118" y="10133244"/>
                </a:lnTo>
                <a:lnTo>
                  <a:pt x="7122260" y="10167889"/>
                </a:lnTo>
                <a:lnTo>
                  <a:pt x="7092175" y="10201446"/>
                </a:lnTo>
                <a:lnTo>
                  <a:pt x="7060898" y="10233880"/>
                </a:lnTo>
                <a:lnTo>
                  <a:pt x="7028464" y="10265155"/>
                </a:lnTo>
                <a:lnTo>
                  <a:pt x="6994906" y="10295240"/>
                </a:lnTo>
                <a:lnTo>
                  <a:pt x="6960260" y="10324098"/>
                </a:lnTo>
                <a:lnTo>
                  <a:pt x="6924559" y="10351696"/>
                </a:lnTo>
                <a:lnTo>
                  <a:pt x="6887838" y="10377999"/>
                </a:lnTo>
                <a:lnTo>
                  <a:pt x="6850130" y="10402973"/>
                </a:lnTo>
                <a:lnTo>
                  <a:pt x="6811470" y="10426585"/>
                </a:lnTo>
                <a:lnTo>
                  <a:pt x="6771893" y="10448799"/>
                </a:lnTo>
                <a:lnTo>
                  <a:pt x="6731433" y="10469582"/>
                </a:lnTo>
                <a:lnTo>
                  <a:pt x="6690123" y="10488898"/>
                </a:lnTo>
                <a:lnTo>
                  <a:pt x="6647998" y="10506715"/>
                </a:lnTo>
                <a:lnTo>
                  <a:pt x="6605093" y="10522998"/>
                </a:lnTo>
                <a:lnTo>
                  <a:pt x="6561442" y="10537712"/>
                </a:lnTo>
                <a:lnTo>
                  <a:pt x="6517078" y="10550823"/>
                </a:lnTo>
                <a:lnTo>
                  <a:pt x="6472037" y="10562297"/>
                </a:lnTo>
                <a:lnTo>
                  <a:pt x="6426351" y="10572100"/>
                </a:lnTo>
                <a:lnTo>
                  <a:pt x="6380057" y="10580197"/>
                </a:lnTo>
                <a:lnTo>
                  <a:pt x="6333188" y="10586555"/>
                </a:lnTo>
                <a:lnTo>
                  <a:pt x="6285777" y="10591138"/>
                </a:lnTo>
                <a:lnTo>
                  <a:pt x="6237861" y="10593914"/>
                </a:lnTo>
                <a:lnTo>
                  <a:pt x="6189472" y="10594846"/>
                </a:lnTo>
                <a:lnTo>
                  <a:pt x="1259840" y="10594846"/>
                </a:lnTo>
                <a:lnTo>
                  <a:pt x="1211448" y="10593914"/>
                </a:lnTo>
                <a:lnTo>
                  <a:pt x="1163529" y="10591138"/>
                </a:lnTo>
                <a:lnTo>
                  <a:pt x="1116116" y="10586555"/>
                </a:lnTo>
                <a:lnTo>
                  <a:pt x="1069245" y="10580197"/>
                </a:lnTo>
                <a:lnTo>
                  <a:pt x="1022949" y="10572100"/>
                </a:lnTo>
                <a:lnTo>
                  <a:pt x="977263" y="10562297"/>
                </a:lnTo>
                <a:lnTo>
                  <a:pt x="932220" y="10550823"/>
                </a:lnTo>
                <a:lnTo>
                  <a:pt x="887855" y="10537712"/>
                </a:lnTo>
                <a:lnTo>
                  <a:pt x="844203" y="10522998"/>
                </a:lnTo>
                <a:lnTo>
                  <a:pt x="801297" y="10506715"/>
                </a:lnTo>
                <a:lnTo>
                  <a:pt x="759172" y="10488898"/>
                </a:lnTo>
                <a:lnTo>
                  <a:pt x="717862" y="10469582"/>
                </a:lnTo>
                <a:lnTo>
                  <a:pt x="677401" y="10448799"/>
                </a:lnTo>
                <a:lnTo>
                  <a:pt x="637824" y="10426585"/>
                </a:lnTo>
                <a:lnTo>
                  <a:pt x="599164" y="10402973"/>
                </a:lnTo>
                <a:lnTo>
                  <a:pt x="561457" y="10377999"/>
                </a:lnTo>
                <a:lnTo>
                  <a:pt x="524736" y="10351696"/>
                </a:lnTo>
                <a:lnTo>
                  <a:pt x="489035" y="10324098"/>
                </a:lnTo>
                <a:lnTo>
                  <a:pt x="454389" y="10295240"/>
                </a:lnTo>
                <a:lnTo>
                  <a:pt x="420832" y="10265155"/>
                </a:lnTo>
                <a:lnTo>
                  <a:pt x="388399" y="10233880"/>
                </a:lnTo>
                <a:lnTo>
                  <a:pt x="357123" y="10201446"/>
                </a:lnTo>
                <a:lnTo>
                  <a:pt x="327039" y="10167889"/>
                </a:lnTo>
                <a:lnTo>
                  <a:pt x="298181" y="10133244"/>
                </a:lnTo>
                <a:lnTo>
                  <a:pt x="270583" y="10097543"/>
                </a:lnTo>
                <a:lnTo>
                  <a:pt x="244279" y="10060822"/>
                </a:lnTo>
                <a:lnTo>
                  <a:pt x="219305" y="10023114"/>
                </a:lnTo>
                <a:lnTo>
                  <a:pt x="195693" y="9984455"/>
                </a:lnTo>
                <a:lnTo>
                  <a:pt x="173479" y="9944878"/>
                </a:lnTo>
                <a:lnTo>
                  <a:pt x="152696" y="9904417"/>
                </a:lnTo>
                <a:lnTo>
                  <a:pt x="133380" y="9863107"/>
                </a:lnTo>
                <a:lnTo>
                  <a:pt x="115563" y="9820982"/>
                </a:lnTo>
                <a:lnTo>
                  <a:pt x="99280" y="9778076"/>
                </a:lnTo>
                <a:lnTo>
                  <a:pt x="84566" y="9734424"/>
                </a:lnTo>
                <a:lnTo>
                  <a:pt x="71455" y="9690059"/>
                </a:lnTo>
                <a:lnTo>
                  <a:pt x="59981" y="9645016"/>
                </a:lnTo>
                <a:lnTo>
                  <a:pt x="50178" y="9599330"/>
                </a:lnTo>
                <a:lnTo>
                  <a:pt x="42081" y="9553034"/>
                </a:lnTo>
                <a:lnTo>
                  <a:pt x="35723" y="9506163"/>
                </a:lnTo>
                <a:lnTo>
                  <a:pt x="31139" y="9458750"/>
                </a:lnTo>
                <a:lnTo>
                  <a:pt x="28364" y="9410831"/>
                </a:lnTo>
                <a:lnTo>
                  <a:pt x="27432" y="9362440"/>
                </a:lnTo>
                <a:lnTo>
                  <a:pt x="27432" y="1232407"/>
                </a:lnTo>
                <a:close/>
              </a:path>
              <a:path w="7498080" h="10594975">
                <a:moveTo>
                  <a:pt x="0" y="10567416"/>
                </a:moveTo>
                <a:lnTo>
                  <a:pt x="7498080" y="10567416"/>
                </a:lnTo>
                <a:lnTo>
                  <a:pt x="7498080" y="0"/>
                </a:lnTo>
                <a:lnTo>
                  <a:pt x="0" y="0"/>
                </a:lnTo>
                <a:lnTo>
                  <a:pt x="0" y="10567416"/>
                </a:lnTo>
                <a:close/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2022-05-08T07:40:53Z</dcterms:created>
  <dcterms:modified xsi:type="dcterms:W3CDTF">2022-05-08T07:40:53Z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2022-05-07T00:00:00Z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