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2365" y="0"/>
            <a:ext cx="6036887" cy="10692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7948" y="1331797"/>
            <a:ext cx="3806952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948" y="1331797"/>
            <a:ext cx="324548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Química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3992879"/>
            <a:ext cx="3992879" cy="22494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9668" y="8206505"/>
            <a:ext cx="1076960" cy="16256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204"/>
              </a:spcBef>
            </a:pPr>
            <a:r>
              <a:rPr dirty="0" sz="2800" spc="-10">
                <a:latin typeface="Chiller"/>
                <a:cs typeface="Chiller"/>
              </a:rPr>
              <a:t>Nombres</a:t>
            </a:r>
            <a:r>
              <a:rPr dirty="0" sz="2600" spc="-10">
                <a:latin typeface="Chiller"/>
                <a:cs typeface="Chiller"/>
              </a:rPr>
              <a:t>: Grupo: Profesor@:</a:t>
            </a:r>
            <a:endParaRPr sz="2600">
              <a:latin typeface="Chiller"/>
              <a:cs typeface="Chil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2022-05-08T06:13:58Z</dcterms:created>
  <dcterms:modified xsi:type="dcterms:W3CDTF">2022-05-08T06:13:58Z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