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AA8FBE-5349-45B0-A65A-6AF8B89CC29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BF6C2D-FC94-4A12-9BC0-85694BE4324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3FF291-7C84-4D28-80B2-E3B43A95D7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DBFC35-238E-47EC-9857-1DC7EE2993F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982C04-F667-4DA6-8F4B-E1B9F9D7DB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74FEC9-5AE0-4099-9622-F40A6E9E17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D10DE9-DB61-4A1C-A08D-B9FC401532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08A6BB-165D-4DA4-8485-429AA20F34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033280" y="167040"/>
            <a:ext cx="3705120" cy="93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55DB85-6BD7-4765-9B77-57FF2070ED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DC75B9-64A3-494C-AE61-B76373F74F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9CC481-25F4-41EC-ADA9-E3B955A8D2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4F7E8A-5F8E-4983-AF3C-ADEA0E7C20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4E28D45-66B1-4C39-8EE1-55E63D1FCFA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033280" y="167040"/>
            <a:ext cx="3705120" cy="200448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576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2e5395"/>
                </a:solidFill>
                <a:latin typeface="Arial"/>
              </a:rPr>
              <a:t>Inglés</a:t>
            </a:r>
            <a:endParaRPr b="0" lang="en-US" sz="100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755"/>
              </a:spcBef>
              <a:buNone/>
            </a:pPr>
            <a:r>
              <a:rPr b="0" lang="en-US" sz="1600" spc="-12" strike="noStrike">
                <a:solidFill>
                  <a:srgbClr val="2e5395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2e539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94600" y="8323920"/>
            <a:ext cx="2352960" cy="1267560"/>
          </a:xfrm>
          <a:custGeom>
            <a:avLst/>
            <a:gdLst/>
            <a:ahLst/>
            <a:rect l="l" t="t" r="r" b="b"/>
            <a:pathLst>
              <a:path w="2353310" h="1268095">
                <a:moveTo>
                  <a:pt x="0" y="1267967"/>
                </a:moveTo>
                <a:lnTo>
                  <a:pt x="2353056" y="1267967"/>
                </a:lnTo>
                <a:lnTo>
                  <a:pt x="2353056" y="0"/>
                </a:lnTo>
                <a:lnTo>
                  <a:pt x="0" y="0"/>
                </a:lnTo>
                <a:lnTo>
                  <a:pt x="0" y="1267967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2780640" y="8511840"/>
            <a:ext cx="2055240" cy="75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3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41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35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ffffff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39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2022-07-29T04:41:38Z</dcterms:created>
  <dc:creator/>
  <dc:description/>
  <dc:language>en-US</dc:language>
  <cp:lastModifiedBy/>
  <dcterms:modified xsi:type="dcterms:W3CDTF">2022-07-29T04:41:38Z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