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  <p:embeddedFontLst>
    <p:embeddedFont>
      <p:font typeface="Arial" panose="00000000000000000000" pitchFamily="34" charset="1"/>
      <p:regular r:id="rId8"/>
    </p:embeddedFont>
    <p:embeddedFont>
      <p:font typeface="Arial Black" panose="00000000000000000000" pitchFamily="34" charset="1"/>
      <p:regular r:id="rId10"/>
    </p:embeddedFont>
    <p:embeddedFont>
      <p:font typeface="Calibri" panose="00000000000000000000" pitchFamily="34" charset="1"/>
      <p:regular r:id="rId9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Relationship Id="rId10" Type="http://schemas.openxmlformats.org/officeDocument/2006/relationships/font" Target="fonts/font4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772400" cy="100583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40560" y="566369"/>
            <a:ext cx="3891279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superportadas.com/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51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CUADERNO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935985" y="1530223"/>
            <a:ext cx="190627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https://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www.superportadas.com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2022-05-08T07:15:44Z</dcterms:created>
  <dcterms:modified xsi:type="dcterms:W3CDTF">2022-05-08T07:15:44Z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2022-05-07T00:00:00Z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