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66AD42-3A86-4336-B7BA-DEFC3F5D6BC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F5087C-CFF4-4DC1-8FE8-3C4F5C54A5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9D836B-82F5-437C-85BA-353DC27595F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903D63-414E-4DF6-ACDE-74CAF831318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0C5557-C7A7-4CE0-9011-EBB1CD993A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C87AEB-B94B-4080-A2CA-CF7F0E2F42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700F2E-B298-429A-A527-52546C12B7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636B53-652D-4C31-A80C-470F390699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B18DE3-234A-4F3B-BF21-0CF6612FB10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FBB165-02B6-4B49-9B0D-29E09E41B4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B51A14-09D5-4F08-ACB4-DE667E3BB7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F15506-B49D-44D2-8168-EDE861CDD1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55638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8289360"/>
            <a:ext cx="7772040" cy="17686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C249D57-D11C-44A8-B6BF-471466F501B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707120" y="6325920"/>
            <a:ext cx="4313880" cy="147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Portadas</a:t>
            </a:r>
            <a:r>
              <a:rPr b="1" lang="en-US" sz="4800" spc="-106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 </a:t>
            </a:r>
            <a:r>
              <a:rPr b="1" lang="en-US" sz="4800" spc="-1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para</a:t>
            </a:r>
            <a:r>
              <a:rPr b="1" lang="en-US" sz="4800" spc="-100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 </a:t>
            </a:r>
            <a:r>
              <a:rPr b="1" lang="en-US" sz="4800" spc="-12" strike="noStrike" u="dash">
                <a:uFill>
                  <a:solidFill>
                    <a:srgbClr val="000000"/>
                  </a:solidFill>
                </a:uFill>
                <a:latin typeface="Haettenschweiler"/>
              </a:rPr>
              <a:t>historia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350280" y="51368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1327320" y="5347800"/>
            <a:ext cx="1899000" cy="88560"/>
            <a:chOff x="1327320" y="5347800"/>
            <a:chExt cx="1899000" cy="88560"/>
          </a:xfrm>
        </p:grpSpPr>
        <p:pic>
          <p:nvPicPr>
            <p:cNvPr id="44" name="object 5" descr=""/>
            <p:cNvPicPr/>
            <p:nvPr/>
          </p:nvPicPr>
          <p:blipFill>
            <a:blip r:embed="rId1"/>
            <a:stretch/>
          </p:blipFill>
          <p:spPr>
            <a:xfrm>
              <a:off x="1356480" y="5376600"/>
              <a:ext cx="184068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6"/>
            <p:cNvSpPr/>
            <p:nvPr/>
          </p:nvSpPr>
          <p:spPr>
            <a:xfrm>
              <a:off x="1327320" y="5347800"/>
              <a:ext cx="1899000" cy="88560"/>
            </a:xfrm>
            <a:custGeom>
              <a:avLst/>
              <a:gdLst/>
              <a:ahLst/>
              <a:rect l="l" t="t" r="r" b="b"/>
              <a:pathLst>
                <a:path w="1899285" h="88900">
                  <a:moveTo>
                    <a:pt x="0" y="88391"/>
                  </a:moveTo>
                  <a:lnTo>
                    <a:pt x="1898904" y="88391"/>
                  </a:lnTo>
                  <a:lnTo>
                    <a:pt x="1898904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noFill/>
            <a:ln w="5791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object 7"/>
          <p:cNvSpPr/>
          <p:nvPr/>
        </p:nvSpPr>
        <p:spPr>
          <a:xfrm>
            <a:off x="469080" y="932004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7" name="object 8"/>
          <p:cNvGrpSpPr/>
          <p:nvPr/>
        </p:nvGrpSpPr>
        <p:grpSpPr>
          <a:xfrm>
            <a:off x="1293840" y="9575280"/>
            <a:ext cx="1895760" cy="88560"/>
            <a:chOff x="1293840" y="9575280"/>
            <a:chExt cx="1895760" cy="88560"/>
          </a:xfrm>
        </p:grpSpPr>
        <p:pic>
          <p:nvPicPr>
            <p:cNvPr id="48" name="object 9" descr=""/>
            <p:cNvPicPr/>
            <p:nvPr/>
          </p:nvPicPr>
          <p:blipFill>
            <a:blip r:embed="rId2"/>
            <a:stretch/>
          </p:blipFill>
          <p:spPr>
            <a:xfrm>
              <a:off x="1323000" y="960408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object 10"/>
            <p:cNvSpPr/>
            <p:nvPr/>
          </p:nvSpPr>
          <p:spPr>
            <a:xfrm>
              <a:off x="1293840" y="9575280"/>
              <a:ext cx="1895760" cy="88560"/>
            </a:xfrm>
            <a:custGeom>
              <a:avLst/>
              <a:gdLst/>
              <a:ahLst/>
              <a:rect l="l" t="t" r="r" b="b"/>
              <a:pathLst>
                <a:path w="1896110" h="88900">
                  <a:moveTo>
                    <a:pt x="0" y="88391"/>
                  </a:moveTo>
                  <a:lnTo>
                    <a:pt x="1895856" y="88391"/>
                  </a:lnTo>
                  <a:lnTo>
                    <a:pt x="1895856" y="0"/>
                  </a:lnTo>
                  <a:lnTo>
                    <a:pt x="0" y="0"/>
                  </a:lnTo>
                  <a:lnTo>
                    <a:pt x="0" y="88391"/>
                  </a:lnTo>
                  <a:close/>
                </a:path>
              </a:pathLst>
            </a:custGeom>
            <a:noFill/>
            <a:ln w="5791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2022-05-08T05:33:34Z</dcterms:created>
  <dc:creator/>
  <dc:description/>
  <dc:language>en-US</dc:language>
  <cp:lastModifiedBy/>
  <dcterms:modified xsi:type="dcterms:W3CDTF">2022-05-08T05:33:34Z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