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Black" panose="00000000000000000000" pitchFamily="34" charset="1"/>
      <p:regular r:id="rId9"/>
    </p:embeddedFont>
    <p:embeddedFont>
      <p:font typeface="Bauhaus 93" panose="00000000000000000000" pitchFamily="82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Bauhaus 93"/>
                <a:cs typeface="Bauhaus 93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Bauhaus 93"/>
                <a:cs typeface="Bauhaus 93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Bauhaus 93"/>
                <a:cs typeface="Bauhaus 93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191" y="9143"/>
            <a:ext cx="7546848" cy="1068324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284" y="511505"/>
            <a:ext cx="6612280" cy="1754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bg1"/>
                </a:solidFill>
                <a:latin typeface="Bauhaus 93"/>
                <a:cs typeface="Bauhaus 93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284" y="511505"/>
            <a:ext cx="5712460" cy="175450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525"/>
              </a:lnSpc>
              <a:spcBef>
                <a:spcPts val="100"/>
              </a:spcBef>
            </a:pPr>
            <a:r>
              <a:rPr dirty="0"/>
              <a:t>Portadas</a:t>
            </a:r>
            <a:r>
              <a:rPr dirty="0" spc="-35"/>
              <a:t> </a:t>
            </a:r>
            <a:r>
              <a:rPr dirty="0" spc="-20"/>
              <a:t>para</a:t>
            </a:r>
          </a:p>
          <a:p>
            <a:pPr marL="67310">
              <a:lnSpc>
                <a:spcPts val="6085"/>
              </a:lnSpc>
            </a:pPr>
            <a:r>
              <a:rPr dirty="0" sz="6000" spc="-10"/>
              <a:t>cuadernos</a:t>
            </a:r>
            <a:endParaRPr sz="6000"/>
          </a:p>
        </p:txBody>
      </p:sp>
      <p:sp>
        <p:nvSpPr>
          <p:cNvPr id="3" name="object 3" descr=""/>
          <p:cNvSpPr txBox="1"/>
          <p:nvPr/>
        </p:nvSpPr>
        <p:spPr>
          <a:xfrm>
            <a:off x="121412" y="7489621"/>
            <a:ext cx="3103880" cy="1232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2300"/>
              </a:lnSpc>
              <a:spcBef>
                <a:spcPts val="100"/>
              </a:spcBef>
            </a:pPr>
            <a:r>
              <a:rPr dirty="0" sz="2600">
                <a:solidFill>
                  <a:srgbClr val="FFFFFF"/>
                </a:solidFill>
                <a:latin typeface="Arial Black"/>
                <a:cs typeface="Arial Black"/>
              </a:rPr>
              <a:t>Nombre:</a:t>
            </a:r>
            <a:r>
              <a:rPr dirty="0" sz="2600" spc="-105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600" spc="-20">
                <a:solidFill>
                  <a:srgbClr val="FFFFFF"/>
                </a:solidFill>
                <a:latin typeface="Arial Black"/>
                <a:cs typeface="Arial Black"/>
              </a:rPr>
              <a:t>………… </a:t>
            </a:r>
            <a:r>
              <a:rPr dirty="0" sz="2600">
                <a:solidFill>
                  <a:srgbClr val="FFFFFF"/>
                </a:solidFill>
                <a:latin typeface="Arial Black"/>
                <a:cs typeface="Arial Black"/>
              </a:rPr>
              <a:t>Autora:</a:t>
            </a:r>
            <a:r>
              <a:rPr dirty="0" sz="2600" spc="-85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 Black"/>
                <a:cs typeface="Arial Black"/>
              </a:rPr>
              <a:t>……………</a:t>
            </a:r>
            <a:endParaRPr sz="2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2022-07-29T05:18:19Z</dcterms:created>
  <dcterms:modified xsi:type="dcterms:W3CDTF">2022-07-29T05:18:19Z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