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A707D4-A173-428D-8197-464EDD68DF4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21A855-E040-4828-97C8-E1D6859FA5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1EF5E1-0D56-4BB2-80D8-235F4D6D6F6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79F1AE-891F-4284-B14F-15A03B826C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F9CF58-FEA7-4C21-8D51-05CFC3B2A8B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CC74CF-86BF-43CD-84AF-710D937FF3A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092FD8-4857-4CE1-8328-09E86A81C8C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810E72-4C02-4CCC-80DA-C6CD3DC986E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4D28C0-FE5E-421A-98B2-AB705926D2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15713E-C3EE-4751-B1A4-EE74C4161E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BE1C03-B704-4EE3-B83F-61E4898FD0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5E5445-400F-4B9B-A7DF-6640CACF75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4087D5C-2DD8-4346-B924-EBA9D17C433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Fifth Outline Level</a:t>
            </a:r>
            <a:endParaRPr b="0" lang="en-US" sz="20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Sixth Outline Level</a:t>
            </a:r>
            <a:endParaRPr b="0" lang="en-US" sz="20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Calibri"/>
              </a:rPr>
              <a:t>Seventh Outline Level</a:t>
            </a:r>
            <a:endParaRPr b="0" lang="en-US" sz="2000" spc="-1" strike="noStrike"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-12600" y="0"/>
            <a:ext cx="6840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-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332080" y="5367960"/>
            <a:ext cx="2126880" cy="234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9920" bIns="0" anchor="t">
            <a:spAutoFit/>
          </a:bodyPr>
          <a:p>
            <a:pPr marL="12600">
              <a:lnSpc>
                <a:spcPct val="100000"/>
              </a:lnSpc>
              <a:spcBef>
                <a:spcPts val="629"/>
              </a:spcBef>
              <a:buNone/>
            </a:pPr>
            <a:r>
              <a:rPr b="0" lang="en-US" sz="4800" spc="-12" strike="noStrike" u="dash">
                <a:solidFill>
                  <a:srgbClr val="808080"/>
                </a:solidFill>
                <a:uFill>
                  <a:solidFill>
                    <a:srgbClr val="808080"/>
                  </a:solidFill>
                </a:uFill>
                <a:latin typeface="Times New Roman"/>
              </a:rPr>
              <a:t>Portadas</a:t>
            </a:r>
            <a:endParaRPr b="0" lang="en-US" sz="4800" spc="-1" strike="noStrike">
              <a:latin typeface="Arial"/>
            </a:endParaRPr>
          </a:p>
          <a:p>
            <a:pPr marL="1058400">
              <a:lnSpc>
                <a:spcPts val="5885"/>
              </a:lnSpc>
              <a:spcBef>
                <a:spcPts val="550"/>
              </a:spcBef>
              <a:buNone/>
            </a:pPr>
            <a:r>
              <a:rPr b="0" lang="en-US" sz="5000" spc="-26" strike="noStrike" u="dash">
                <a:solidFill>
                  <a:srgbClr val="e26c09"/>
                </a:solidFill>
                <a:uFill>
                  <a:solidFill>
                    <a:srgbClr val="e26c09"/>
                  </a:solidFill>
                </a:uFill>
                <a:latin typeface="Times New Roman"/>
              </a:rPr>
              <a:t>de</a:t>
            </a:r>
            <a:endParaRPr b="0" lang="en-US" sz="5000" spc="-1" strike="noStrike">
              <a:latin typeface="Arial"/>
            </a:endParaRPr>
          </a:p>
          <a:p>
            <a:pPr marL="88920">
              <a:lnSpc>
                <a:spcPts val="5644"/>
              </a:lnSpc>
              <a:buNone/>
            </a:pPr>
            <a:r>
              <a:rPr b="0" lang="en-US" sz="4800" spc="-12" strike="noStrike" u="dash">
                <a:solidFill>
                  <a:srgbClr val="808080"/>
                </a:solidFill>
                <a:uFill>
                  <a:solidFill>
                    <a:srgbClr val="808080"/>
                  </a:solidFill>
                </a:uFill>
                <a:latin typeface="Times New Roman"/>
              </a:rPr>
              <a:t>ensayos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3" name="object 4"/>
          <p:cNvSpPr/>
          <p:nvPr/>
        </p:nvSpPr>
        <p:spPr>
          <a:xfrm>
            <a:off x="81720" y="10127880"/>
            <a:ext cx="2717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" strike="noStrike">
                <a:solidFill>
                  <a:srgbClr val="808080"/>
                </a:solidFill>
                <a:latin typeface="Arial Black"/>
              </a:rPr>
              <a:t>Nombre:</a:t>
            </a:r>
            <a:r>
              <a:rPr b="0" lang="en-US" sz="2000" spc="-97" strike="noStrike">
                <a:solidFill>
                  <a:srgbClr val="808080"/>
                </a:solidFill>
                <a:latin typeface="Arial Black"/>
              </a:rPr>
              <a:t> </a:t>
            </a:r>
            <a:r>
              <a:rPr b="0" lang="en-US" sz="2000" spc="-12" strike="noStrike">
                <a:solidFill>
                  <a:srgbClr val="808080"/>
                </a:solidFill>
                <a:latin typeface="Arial Black"/>
              </a:rPr>
              <a:t>……………..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4237920" y="10109880"/>
            <a:ext cx="289836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" strike="noStrike">
                <a:solidFill>
                  <a:srgbClr val="808080"/>
                </a:solidFill>
                <a:latin typeface="Arial Black"/>
              </a:rPr>
              <a:t>Autora:</a:t>
            </a:r>
            <a:r>
              <a:rPr b="0" lang="en-US" sz="2000" spc="-92" strike="noStrike">
                <a:solidFill>
                  <a:srgbClr val="808080"/>
                </a:solidFill>
                <a:latin typeface="Arial Black"/>
              </a:rPr>
              <a:t> </a:t>
            </a:r>
            <a:r>
              <a:rPr b="0" lang="en-US" sz="2000" spc="-12" strike="noStrike">
                <a:solidFill>
                  <a:srgbClr val="808080"/>
                </a:solidFill>
                <a:latin typeface="Arial Black"/>
              </a:rPr>
              <a:t>…………………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object 2" descr=""/>
          <p:cNvPicPr/>
          <p:nvPr/>
        </p:nvPicPr>
        <p:blipFill>
          <a:blip r:embed="rId1"/>
          <a:stretch/>
        </p:blipFill>
        <p:spPr>
          <a:xfrm>
            <a:off x="0" y="0"/>
            <a:ext cx="7558560" cy="6872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2022-07-28T16:35:34Z</dcterms:created>
  <dc:creator/>
  <dc:description/>
  <dc:language>en-US</dc:language>
  <cp:lastModifiedBy/>
  <dcterms:modified xsi:type="dcterms:W3CDTF">2022-07-28T16:35:34Z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  <property fmtid="{D5CDD505-2E9C-101B-9397-08002B2CF9AE}" pid="5" name="PresentationFormat">
    <vt:lpwstr>On-screen Show (4:3)</vt:lpwstr>
  </property>
</Properties>
</file>