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52212" cy="932383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59936" y="3934078"/>
            <a:ext cx="3988054" cy="318643"/>
          </a:xfrm>
          <a:prstGeom prst="rect">
            <a:avLst/>
          </a:prstGeom>
        </p:spPr>
      </p:pic>
      <p:sp>
        <p:nvSpPr>
          <p:cNvPr id="4" name="object 4" descr=""/>
          <p:cNvSpPr/>
          <p:nvPr/>
        </p:nvSpPr>
        <p:spPr>
          <a:xfrm>
            <a:off x="4020311" y="5495544"/>
            <a:ext cx="3167380" cy="152400"/>
          </a:xfrm>
          <a:custGeom>
            <a:avLst/>
            <a:gdLst/>
            <a:ahLst/>
            <a:cxnLst/>
            <a:rect l="l" t="t" r="r" b="b"/>
            <a:pathLst>
              <a:path w="3167379" h="152400">
                <a:moveTo>
                  <a:pt x="3166872" y="0"/>
                </a:moveTo>
                <a:lnTo>
                  <a:pt x="0" y="0"/>
                </a:lnTo>
                <a:lnTo>
                  <a:pt x="0" y="152400"/>
                </a:lnTo>
                <a:lnTo>
                  <a:pt x="3166872" y="152400"/>
                </a:lnTo>
                <a:lnTo>
                  <a:pt x="3166872" y="0"/>
                </a:lnTo>
                <a:close/>
              </a:path>
            </a:pathLst>
          </a:custGeom>
          <a:solidFill>
            <a:srgbClr val="FFC5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0"/>
            <a:ext cx="7772400" cy="1716405"/>
          </a:xfrm>
          <a:custGeom>
            <a:avLst/>
            <a:gdLst/>
            <a:ahLst/>
            <a:cxnLst/>
            <a:rect l="l" t="t" r="r" b="b"/>
            <a:pathLst>
              <a:path w="7772400" h="1716405">
                <a:moveTo>
                  <a:pt x="7772400" y="0"/>
                </a:moveTo>
                <a:lnTo>
                  <a:pt x="0" y="0"/>
                </a:lnTo>
                <a:lnTo>
                  <a:pt x="0" y="780033"/>
                </a:lnTo>
                <a:lnTo>
                  <a:pt x="7086600" y="780033"/>
                </a:lnTo>
                <a:lnTo>
                  <a:pt x="7116151" y="783267"/>
                </a:lnTo>
                <a:lnTo>
                  <a:pt x="7171200" y="806680"/>
                </a:lnTo>
                <a:lnTo>
                  <a:pt x="7221502" y="849931"/>
                </a:lnTo>
                <a:lnTo>
                  <a:pt x="7267848" y="909712"/>
                </a:lnTo>
                <a:lnTo>
                  <a:pt x="7289785" y="944769"/>
                </a:lnTo>
                <a:lnTo>
                  <a:pt x="7311030" y="982719"/>
                </a:lnTo>
                <a:lnTo>
                  <a:pt x="7331681" y="1023149"/>
                </a:lnTo>
                <a:lnTo>
                  <a:pt x="7351838" y="1065645"/>
                </a:lnTo>
                <a:lnTo>
                  <a:pt x="7371600" y="1109795"/>
                </a:lnTo>
                <a:lnTo>
                  <a:pt x="7391064" y="1155184"/>
                </a:lnTo>
                <a:lnTo>
                  <a:pt x="7467935" y="1340873"/>
                </a:lnTo>
                <a:lnTo>
                  <a:pt x="7487399" y="1386262"/>
                </a:lnTo>
                <a:lnTo>
                  <a:pt x="7507161" y="1430412"/>
                </a:lnTo>
                <a:lnTo>
                  <a:pt x="7527318" y="1472908"/>
                </a:lnTo>
                <a:lnTo>
                  <a:pt x="7547969" y="1513338"/>
                </a:lnTo>
                <a:lnTo>
                  <a:pt x="7569214" y="1551288"/>
                </a:lnTo>
                <a:lnTo>
                  <a:pt x="7591151" y="1586345"/>
                </a:lnTo>
                <a:lnTo>
                  <a:pt x="7613879" y="1618095"/>
                </a:lnTo>
                <a:lnTo>
                  <a:pt x="7662104" y="1670025"/>
                </a:lnTo>
                <a:lnTo>
                  <a:pt x="7714681" y="1703770"/>
                </a:lnTo>
                <a:lnTo>
                  <a:pt x="7772400" y="1716024"/>
                </a:lnTo>
                <a:lnTo>
                  <a:pt x="7772400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0" y="8360664"/>
            <a:ext cx="7772400" cy="1697989"/>
          </a:xfrm>
          <a:custGeom>
            <a:avLst/>
            <a:gdLst/>
            <a:ahLst/>
            <a:cxnLst/>
            <a:rect l="l" t="t" r="r" b="b"/>
            <a:pathLst>
              <a:path w="7772400" h="1697990">
                <a:moveTo>
                  <a:pt x="0" y="0"/>
                </a:moveTo>
                <a:lnTo>
                  <a:pt x="0" y="1697735"/>
                </a:lnTo>
                <a:lnTo>
                  <a:pt x="7772400" y="1697735"/>
                </a:lnTo>
                <a:lnTo>
                  <a:pt x="7772400" y="936015"/>
                </a:lnTo>
                <a:lnTo>
                  <a:pt x="685800" y="936015"/>
                </a:lnTo>
                <a:lnTo>
                  <a:pt x="656248" y="932776"/>
                </a:lnTo>
                <a:lnTo>
                  <a:pt x="601199" y="909355"/>
                </a:lnTo>
                <a:lnTo>
                  <a:pt x="550897" y="866098"/>
                </a:lnTo>
                <a:lnTo>
                  <a:pt x="504551" y="806312"/>
                </a:lnTo>
                <a:lnTo>
                  <a:pt x="482614" y="771253"/>
                </a:lnTo>
                <a:lnTo>
                  <a:pt x="461369" y="733301"/>
                </a:lnTo>
                <a:lnTo>
                  <a:pt x="440718" y="692870"/>
                </a:lnTo>
                <a:lnTo>
                  <a:pt x="420561" y="650373"/>
                </a:lnTo>
                <a:lnTo>
                  <a:pt x="400799" y="606223"/>
                </a:lnTo>
                <a:lnTo>
                  <a:pt x="381334" y="560833"/>
                </a:lnTo>
                <a:lnTo>
                  <a:pt x="362068" y="514617"/>
                </a:lnTo>
                <a:lnTo>
                  <a:pt x="323731" y="421359"/>
                </a:lnTo>
                <a:lnTo>
                  <a:pt x="304464" y="375144"/>
                </a:lnTo>
                <a:lnTo>
                  <a:pt x="285000" y="329755"/>
                </a:lnTo>
                <a:lnTo>
                  <a:pt x="265238" y="285606"/>
                </a:lnTo>
                <a:lnTo>
                  <a:pt x="245081" y="243110"/>
                </a:lnTo>
                <a:lnTo>
                  <a:pt x="224430" y="202681"/>
                </a:lnTo>
                <a:lnTo>
                  <a:pt x="203185" y="164732"/>
                </a:lnTo>
                <a:lnTo>
                  <a:pt x="181248" y="129675"/>
                </a:lnTo>
                <a:lnTo>
                  <a:pt x="158519" y="97925"/>
                </a:lnTo>
                <a:lnTo>
                  <a:pt x="110294" y="45997"/>
                </a:lnTo>
                <a:lnTo>
                  <a:pt x="57718" y="12253"/>
                </a:lnTo>
                <a:lnTo>
                  <a:pt x="29550" y="3233"/>
                </a:lnTo>
                <a:lnTo>
                  <a:pt x="0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68224" y="356615"/>
            <a:ext cx="4913630" cy="109855"/>
          </a:xfrm>
          <a:custGeom>
            <a:avLst/>
            <a:gdLst/>
            <a:ahLst/>
            <a:cxnLst/>
            <a:rect l="l" t="t" r="r" b="b"/>
            <a:pathLst>
              <a:path w="4913630" h="109854">
                <a:moveTo>
                  <a:pt x="4913376" y="0"/>
                </a:moveTo>
                <a:lnTo>
                  <a:pt x="0" y="0"/>
                </a:lnTo>
                <a:lnTo>
                  <a:pt x="0" y="109727"/>
                </a:lnTo>
                <a:lnTo>
                  <a:pt x="4913376" y="109727"/>
                </a:lnTo>
                <a:lnTo>
                  <a:pt x="491337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523744" y="9595104"/>
            <a:ext cx="4913630" cy="109855"/>
          </a:xfrm>
          <a:custGeom>
            <a:avLst/>
            <a:gdLst/>
            <a:ahLst/>
            <a:cxnLst/>
            <a:rect l="l" t="t" r="r" b="b"/>
            <a:pathLst>
              <a:path w="4913630" h="109854">
                <a:moveTo>
                  <a:pt x="4913376" y="0"/>
                </a:moveTo>
                <a:lnTo>
                  <a:pt x="0" y="0"/>
                </a:lnTo>
                <a:lnTo>
                  <a:pt x="0" y="109728"/>
                </a:lnTo>
                <a:lnTo>
                  <a:pt x="4913376" y="109728"/>
                </a:lnTo>
                <a:lnTo>
                  <a:pt x="491337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931920" y="2624327"/>
            <a:ext cx="3167380" cy="155575"/>
          </a:xfrm>
          <a:custGeom>
            <a:avLst/>
            <a:gdLst/>
            <a:ahLst/>
            <a:cxnLst/>
            <a:rect l="l" t="t" r="r" b="b"/>
            <a:pathLst>
              <a:path w="3167379" h="155575">
                <a:moveTo>
                  <a:pt x="3166872" y="0"/>
                </a:moveTo>
                <a:lnTo>
                  <a:pt x="0" y="0"/>
                </a:lnTo>
                <a:lnTo>
                  <a:pt x="0" y="155448"/>
                </a:lnTo>
                <a:lnTo>
                  <a:pt x="3166872" y="155448"/>
                </a:lnTo>
                <a:lnTo>
                  <a:pt x="3166872" y="0"/>
                </a:lnTo>
                <a:close/>
              </a:path>
            </a:pathLst>
          </a:custGeom>
          <a:solidFill>
            <a:srgbClr val="FFC5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2022-05-08T07:24:37Z</dcterms:created>
  <dcterms:modified xsi:type="dcterms:W3CDTF">2022-05-08T07:24:37Z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