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EF48E5-2291-4AC0-877F-80880C5A07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F9F90C-A25C-407D-A66C-3603AF7DB1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B223B9-E2DE-4672-84ED-8A47CE08A7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54CDE5-F9E4-49CE-B990-E6A121F02BA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038680-066C-4897-AAE9-E4F29FD731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F1C1C1-5165-4F09-BAC3-9719F8EE9A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A9380D-6410-4CDF-BCD1-C0E4E46429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110D62-1DFB-471D-8B6F-9D135FE162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19480" y="2935800"/>
            <a:ext cx="673308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142A2E-A37F-4A53-BB51-8BAC5D8B7E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C5479A-8CE6-4AC9-88DC-E94D31753D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A473E0-E6C4-4236-AD6A-BD3238D1E2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2D25B2-4F0A-4F10-A19E-7BA5E5F5AA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3F5598-B2A2-4A59-AAA2-40A6E6EC869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19480" y="2935800"/>
            <a:ext cx="67330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316044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Español</a:t>
            </a:r>
            <a:endParaRPr b="0" lang="en-US" sz="7200" spc="-1" strike="noStrike">
              <a:latin typeface="Calibri"/>
            </a:endParaRPr>
          </a:p>
          <a:p>
            <a:pPr marL="4785480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30520" y="6678000"/>
            <a:ext cx="2483640" cy="73728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marL="244440" indent="33120" algn="just">
              <a:lnSpc>
                <a:spcPct val="17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2022-07-29T03:44:44Z</dcterms:created>
  <dc:creator/>
  <dc:description/>
  <dc:language>en-US</dc:language>
  <cp:lastModifiedBy/>
  <dcterms:modified xsi:type="dcterms:W3CDTF">2022-07-29T03:44:44Z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