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Algerian" panose="00000000000000000000" pitchFamily="82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110E2C"/>
                </a:solidFill>
                <a:latin typeface="Algerian"/>
                <a:cs typeface="Algeri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110E2C"/>
                </a:solidFill>
                <a:latin typeface="Algerian"/>
                <a:cs typeface="Algeri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110E2C"/>
                </a:solidFill>
                <a:latin typeface="Algerian"/>
                <a:cs typeface="Algeri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69352" cy="100553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5492" y="3292602"/>
            <a:ext cx="6541414" cy="544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110E2C"/>
                </a:solidFill>
                <a:latin typeface="Algerian"/>
                <a:cs typeface="Algeri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5492" y="3292602"/>
            <a:ext cx="4295140" cy="5448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Portadas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30"/>
              <a:t> </a:t>
            </a:r>
            <a:r>
              <a:rPr dirty="0" spc="-10"/>
              <a:t>fisica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3886200"/>
            <a:ext cx="7754620" cy="6172200"/>
            <a:chOff x="0" y="3886200"/>
            <a:chExt cx="7754620" cy="6172200"/>
          </a:xfrm>
        </p:grpSpPr>
        <p:sp>
          <p:nvSpPr>
            <p:cNvPr id="4" name="object 4" descr=""/>
            <p:cNvSpPr/>
            <p:nvPr/>
          </p:nvSpPr>
          <p:spPr>
            <a:xfrm>
              <a:off x="627887" y="3886200"/>
              <a:ext cx="6635750" cy="121920"/>
            </a:xfrm>
            <a:custGeom>
              <a:avLst/>
              <a:gdLst/>
              <a:ahLst/>
              <a:cxnLst/>
              <a:rect l="l" t="t" r="r" b="b"/>
              <a:pathLst>
                <a:path w="6635750" h="121920">
                  <a:moveTo>
                    <a:pt x="6635496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6635496" y="121920"/>
                  </a:lnTo>
                  <a:lnTo>
                    <a:pt x="6635496" y="0"/>
                  </a:lnTo>
                  <a:close/>
                </a:path>
              </a:pathLst>
            </a:custGeom>
            <a:solidFill>
              <a:srgbClr val="15151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9717023"/>
              <a:ext cx="7754620" cy="341630"/>
            </a:xfrm>
            <a:custGeom>
              <a:avLst/>
              <a:gdLst/>
              <a:ahLst/>
              <a:cxnLst/>
              <a:rect l="l" t="t" r="r" b="b"/>
              <a:pathLst>
                <a:path w="7754620" h="341629">
                  <a:moveTo>
                    <a:pt x="7754111" y="0"/>
                  </a:moveTo>
                  <a:lnTo>
                    <a:pt x="0" y="0"/>
                  </a:lnTo>
                  <a:lnTo>
                    <a:pt x="0" y="341375"/>
                  </a:lnTo>
                  <a:lnTo>
                    <a:pt x="7754111" y="341375"/>
                  </a:lnTo>
                  <a:lnTo>
                    <a:pt x="7754111" y="0"/>
                  </a:lnTo>
                  <a:close/>
                </a:path>
              </a:pathLst>
            </a:custGeom>
            <a:solidFill>
              <a:srgbClr val="000A21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2022-05-08T05:52:57Z</dcterms:created>
  <dcterms:modified xsi:type="dcterms:W3CDTF">2022-05-08T05:52:57Z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