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gency FB" panose="00000000000000000000" pitchFamily="34" charset="1"/>
      <p:bold r:id="rId9"/>
    </p:embeddedFont>
    <p:embeddedFont>
      <p:font typeface="Arial" panose="00000000000000000000" pitchFamily="34" charset="1"/>
      <p:regular r:id="rId8"/>
    </p:embeddedFont>
    <p:embeddedFont>
      <p:font typeface="Haettenschweiler" panose="00000000000000000000" pitchFamily="34" charset="1"/>
      <p:bold r:id="rId11"/>
    </p:embeddedFont>
    <p:embeddedFont>
      <p:font typeface="Symbol" panose="00000000000000000000" pitchFamily="18" charset="2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Relationship Id="rId11" Type="http://schemas.openxmlformats.org/officeDocument/2006/relationships/font" Target="fonts/font5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143"/>
            <a:ext cx="7772400" cy="367588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9143"/>
            <a:ext cx="7772400" cy="3676015"/>
          </a:xfrm>
          <a:custGeom>
            <a:avLst/>
            <a:gdLst/>
            <a:ahLst/>
            <a:cxnLst/>
            <a:rect l="l" t="t" r="r" b="b"/>
            <a:pathLst>
              <a:path w="7772400" h="3676015">
                <a:moveTo>
                  <a:pt x="0" y="3675888"/>
                </a:moveTo>
                <a:lnTo>
                  <a:pt x="7772400" y="3675888"/>
                </a:lnTo>
                <a:lnTo>
                  <a:pt x="7772400" y="0"/>
                </a:lnTo>
                <a:lnTo>
                  <a:pt x="0" y="0"/>
                </a:lnTo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837687" y="1972056"/>
            <a:ext cx="4935220" cy="1713230"/>
          </a:xfrm>
          <a:custGeom>
            <a:avLst/>
            <a:gdLst/>
            <a:ahLst/>
            <a:cxnLst/>
            <a:rect l="l" t="t" r="r" b="b"/>
            <a:pathLst>
              <a:path w="4935220" h="1713229">
                <a:moveTo>
                  <a:pt x="4934712" y="0"/>
                </a:moveTo>
                <a:lnTo>
                  <a:pt x="0" y="0"/>
                </a:lnTo>
                <a:lnTo>
                  <a:pt x="840486" y="1655826"/>
                </a:lnTo>
                <a:lnTo>
                  <a:pt x="849076" y="1669220"/>
                </a:lnTo>
                <a:lnTo>
                  <a:pt x="879830" y="1699581"/>
                </a:lnTo>
                <a:lnTo>
                  <a:pt x="888491" y="1712976"/>
                </a:lnTo>
                <a:lnTo>
                  <a:pt x="4934712" y="1712976"/>
                </a:lnTo>
                <a:lnTo>
                  <a:pt x="4934712" y="0"/>
                </a:lnTo>
                <a:close/>
              </a:path>
            </a:pathLst>
          </a:custGeom>
          <a:solidFill>
            <a:srgbClr val="A6A6A6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828287" y="2743200"/>
            <a:ext cx="3944620" cy="1716405"/>
          </a:xfrm>
          <a:custGeom>
            <a:avLst/>
            <a:gdLst/>
            <a:ahLst/>
            <a:cxnLst/>
            <a:rect l="l" t="t" r="r" b="b"/>
            <a:pathLst>
              <a:path w="3944620" h="1716404">
                <a:moveTo>
                  <a:pt x="3944112" y="0"/>
                </a:moveTo>
                <a:lnTo>
                  <a:pt x="0" y="0"/>
                </a:lnTo>
                <a:lnTo>
                  <a:pt x="671702" y="1658874"/>
                </a:lnTo>
                <a:lnTo>
                  <a:pt x="678644" y="1672268"/>
                </a:lnTo>
                <a:lnTo>
                  <a:pt x="703242" y="1702629"/>
                </a:lnTo>
                <a:lnTo>
                  <a:pt x="710184" y="1716024"/>
                </a:lnTo>
                <a:lnTo>
                  <a:pt x="3944112" y="1716024"/>
                </a:lnTo>
                <a:lnTo>
                  <a:pt x="394411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927" y="2761563"/>
            <a:ext cx="6400545" cy="1183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gency FB"/>
                <a:cs typeface="Agency F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090" rIns="0" bIns="0" rtlCol="0" vert="horz">
            <a:spAutoFit/>
          </a:bodyPr>
          <a:lstStyle/>
          <a:p>
            <a:pPr marL="4161790" marR="5080">
              <a:lnSpc>
                <a:spcPts val="4300"/>
              </a:lnSpc>
              <a:spcBef>
                <a:spcPts val="670"/>
              </a:spcBef>
            </a:pPr>
            <a:r>
              <a:rPr dirty="0"/>
              <a:t>Portada</a:t>
            </a:r>
            <a:r>
              <a:rPr dirty="0" spc="-50"/>
              <a:t> </a:t>
            </a:r>
            <a:r>
              <a:rPr dirty="0" spc="-25"/>
              <a:t>de </a:t>
            </a:r>
            <a:r>
              <a:rPr dirty="0" spc="-10"/>
              <a:t>matemáticas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25804" y="5685789"/>
            <a:ext cx="5963285" cy="157734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1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Sin</a:t>
            </a:r>
            <a:r>
              <a:rPr dirty="0" sz="2400" spc="-20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spc="-10" b="1">
                <a:solidFill>
                  <a:srgbClr val="BEBEBE"/>
                </a:solidFill>
                <a:latin typeface="Haettenschweiler"/>
                <a:cs typeface="Haettenschweiler"/>
              </a:rPr>
              <a:t>matemáticas,</a:t>
            </a:r>
            <a:r>
              <a:rPr dirty="0" sz="2400" spc="-45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no</a:t>
            </a:r>
            <a:r>
              <a:rPr dirty="0" sz="2400" spc="-50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hay</a:t>
            </a:r>
            <a:r>
              <a:rPr dirty="0" sz="2400" spc="-10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nada</a:t>
            </a:r>
            <a:r>
              <a:rPr dirty="0" sz="2400" spc="-45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que</a:t>
            </a:r>
            <a:r>
              <a:rPr dirty="0" sz="2400" spc="-20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puedas</a:t>
            </a:r>
            <a:r>
              <a:rPr dirty="0" sz="2400" spc="-35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hacer.</a:t>
            </a:r>
            <a:r>
              <a:rPr dirty="0" sz="2400" spc="-50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spc="-25" b="1">
                <a:solidFill>
                  <a:srgbClr val="BEBEBE"/>
                </a:solidFill>
                <a:latin typeface="Haettenschweiler"/>
                <a:cs typeface="Haettenschweiler"/>
              </a:rPr>
              <a:t>...</a:t>
            </a:r>
            <a:endParaRPr sz="2400">
              <a:latin typeface="Haettenschweiler"/>
              <a:cs typeface="Haettenschweiler"/>
            </a:endParaRPr>
          </a:p>
          <a:p>
            <a:pPr marL="241300" marR="5080" indent="-228600">
              <a:lnSpc>
                <a:spcPct val="101699"/>
              </a:lnSpc>
              <a:spcBef>
                <a:spcPts val="16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Las</a:t>
            </a:r>
            <a:r>
              <a:rPr dirty="0" sz="2400" spc="220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matemáticas</a:t>
            </a:r>
            <a:r>
              <a:rPr dirty="0" sz="2400" spc="220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son</a:t>
            </a:r>
            <a:r>
              <a:rPr dirty="0" sz="2400" spc="240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la</a:t>
            </a:r>
            <a:r>
              <a:rPr dirty="0" sz="2400" spc="204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creación</a:t>
            </a:r>
            <a:r>
              <a:rPr dirty="0" sz="2400" spc="240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más</a:t>
            </a:r>
            <a:r>
              <a:rPr dirty="0" sz="2400" spc="200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bella</a:t>
            </a:r>
            <a:r>
              <a:rPr dirty="0" sz="2400" spc="204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y</a:t>
            </a:r>
            <a:r>
              <a:rPr dirty="0" sz="2400" spc="220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poderosa</a:t>
            </a:r>
            <a:r>
              <a:rPr dirty="0" sz="2400" spc="204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spc="-25" b="1">
                <a:solidFill>
                  <a:srgbClr val="BEBEBE"/>
                </a:solidFill>
                <a:latin typeface="Haettenschweiler"/>
                <a:cs typeface="Haettenschweiler"/>
              </a:rPr>
              <a:t>del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espíritu</a:t>
            </a:r>
            <a:r>
              <a:rPr dirty="0" sz="2400" spc="-65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humano.</a:t>
            </a:r>
            <a:r>
              <a:rPr dirty="0" sz="2400" spc="-55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spc="-25" b="1">
                <a:solidFill>
                  <a:srgbClr val="BEBEBE"/>
                </a:solidFill>
                <a:latin typeface="Haettenschweiler"/>
                <a:cs typeface="Haettenschweiler"/>
              </a:rPr>
              <a:t>...</a:t>
            </a:r>
            <a:endParaRPr sz="2400">
              <a:latin typeface="Haettenschweiler"/>
              <a:cs typeface="Haettenschweiler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Siempre</a:t>
            </a:r>
            <a:r>
              <a:rPr dirty="0" sz="2400" spc="-70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tendremos</a:t>
            </a:r>
            <a:r>
              <a:rPr dirty="0" sz="2400" spc="-65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STEM</a:t>
            </a:r>
            <a:r>
              <a:rPr dirty="0" sz="2400" spc="-50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b="1">
                <a:solidFill>
                  <a:srgbClr val="BEBEBE"/>
                </a:solidFill>
                <a:latin typeface="Haettenschweiler"/>
                <a:cs typeface="Haettenschweiler"/>
              </a:rPr>
              <a:t>con</a:t>
            </a:r>
            <a:r>
              <a:rPr dirty="0" sz="2400" spc="-75" b="1">
                <a:solidFill>
                  <a:srgbClr val="BEBEBE"/>
                </a:solidFill>
                <a:latin typeface="Haettenschweiler"/>
                <a:cs typeface="Haettenschweiler"/>
              </a:rPr>
              <a:t> </a:t>
            </a:r>
            <a:r>
              <a:rPr dirty="0" sz="2400" spc="-10" b="1">
                <a:solidFill>
                  <a:srgbClr val="BEBEBE"/>
                </a:solidFill>
                <a:latin typeface="Haettenschweiler"/>
                <a:cs typeface="Haettenschweiler"/>
              </a:rPr>
              <a:t>nosotros</a:t>
            </a:r>
            <a:endParaRPr sz="2400">
              <a:latin typeface="Haettenschweiler"/>
              <a:cs typeface="Haettenschweiler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9610343"/>
            <a:ext cx="7772400" cy="448309"/>
            <a:chOff x="0" y="9610343"/>
            <a:chExt cx="7772400" cy="448309"/>
          </a:xfrm>
        </p:grpSpPr>
        <p:sp>
          <p:nvSpPr>
            <p:cNvPr id="5" name="object 5" descr=""/>
            <p:cNvSpPr/>
            <p:nvPr/>
          </p:nvSpPr>
          <p:spPr>
            <a:xfrm>
              <a:off x="0" y="9793223"/>
              <a:ext cx="7772400" cy="265430"/>
            </a:xfrm>
            <a:custGeom>
              <a:avLst/>
              <a:gdLst/>
              <a:ahLst/>
              <a:cxnLst/>
              <a:rect l="l" t="t" r="r" b="b"/>
              <a:pathLst>
                <a:path w="7772400" h="265429">
                  <a:moveTo>
                    <a:pt x="7772400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7772400" y="265175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95855" y="9610343"/>
              <a:ext cx="3733800" cy="335280"/>
            </a:xfrm>
            <a:custGeom>
              <a:avLst/>
              <a:gdLst/>
              <a:ahLst/>
              <a:cxnLst/>
              <a:rect l="l" t="t" r="r" b="b"/>
              <a:pathLst>
                <a:path w="3733800" h="335279">
                  <a:moveTo>
                    <a:pt x="3733800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3733800" y="335279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2022-05-08T06:09:02Z</dcterms:created>
  <dcterms:modified xsi:type="dcterms:W3CDTF">2022-05-08T06:09:02Z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