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Chiller" panose="00000000000000000000" pitchFamily="82" charset="1"/>
      <p:bold r:id="rId10"/>
    </p:embeddedFont>
    <p:embeddedFont>
      <p:font typeface="Impact" panose="00000000000000000000" pitchFamily="34" charset="1"/>
      <p:regular r:id="rId9"/>
    </p:embeddedFont>
    <p:embeddedFont>
      <p:font typeface="Mangal" panose="00000000000000000000" pitchFamily="18" charset="1"/>
      <p:regular r:id="rId8"/>
    </p:embeddedFon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Relationship Id="rId8" Type="http://schemas.openxmlformats.org/officeDocument/2006/relationships/font" Target="fonts/font2.fntdata"/><Relationship Id="rId9" Type="http://schemas.openxmlformats.org/officeDocument/2006/relationships/font" Target="fonts/font3.fntdata"/><Relationship Id="rId10" Type="http://schemas.openxmlformats.org/officeDocument/2006/relationships/font" Target="fonts/font4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C00000"/>
                </a:solidFill>
                <a:latin typeface="Mangal"/>
                <a:cs typeface="Mang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C00000"/>
                </a:solidFill>
                <a:latin typeface="Mangal"/>
                <a:cs typeface="Mang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C00000"/>
                </a:solidFill>
                <a:latin typeface="Mangal"/>
                <a:cs typeface="Mang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191"/>
            <a:ext cx="7559040" cy="10668000"/>
          </a:xfrm>
          <a:custGeom>
            <a:avLst/>
            <a:gdLst/>
            <a:ahLst/>
            <a:cxnLst/>
            <a:rect l="l" t="t" r="r" b="b"/>
            <a:pathLst>
              <a:path w="7559040" h="10668000">
                <a:moveTo>
                  <a:pt x="7559040" y="0"/>
                </a:moveTo>
                <a:lnTo>
                  <a:pt x="0" y="0"/>
                </a:lnTo>
                <a:lnTo>
                  <a:pt x="0" y="10668000"/>
                </a:lnTo>
                <a:lnTo>
                  <a:pt x="7559040" y="10668000"/>
                </a:lnTo>
                <a:lnTo>
                  <a:pt x="7559040" y="0"/>
                </a:lnTo>
                <a:close/>
              </a:path>
            </a:pathLst>
          </a:custGeom>
          <a:solidFill>
            <a:srgbClr val="FFC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12191"/>
            <a:ext cx="7559040" cy="10668000"/>
          </a:xfrm>
          <a:custGeom>
            <a:avLst/>
            <a:gdLst/>
            <a:ahLst/>
            <a:cxnLst/>
            <a:rect l="l" t="t" r="r" b="b"/>
            <a:pathLst>
              <a:path w="7559040" h="10668000">
                <a:moveTo>
                  <a:pt x="0" y="10668000"/>
                </a:moveTo>
                <a:lnTo>
                  <a:pt x="7559040" y="10668000"/>
                </a:lnTo>
                <a:lnTo>
                  <a:pt x="7559040" y="0"/>
                </a:lnTo>
                <a:lnTo>
                  <a:pt x="0" y="0"/>
                </a:lnTo>
                <a:lnTo>
                  <a:pt x="0" y="1066800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0286" y="-311724"/>
            <a:ext cx="5002276" cy="3348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C00000"/>
                </a:solidFill>
                <a:latin typeface="Mangal"/>
                <a:cs typeface="Mang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51400"/>
              </a:lnSpc>
              <a:spcBef>
                <a:spcPts val="100"/>
              </a:spcBef>
            </a:pPr>
            <a:r>
              <a:rPr dirty="0" spc="-10"/>
              <a:t>Libros Contables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0" y="62483"/>
            <a:ext cx="7559040" cy="10629900"/>
            <a:chOff x="0" y="62483"/>
            <a:chExt cx="7559040" cy="106299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3154679"/>
              <a:ext cx="7559040" cy="3096767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0" y="62483"/>
              <a:ext cx="7559040" cy="10629900"/>
            </a:xfrm>
            <a:custGeom>
              <a:avLst/>
              <a:gdLst/>
              <a:ahLst/>
              <a:cxnLst/>
              <a:rect l="l" t="t" r="r" b="b"/>
              <a:pathLst>
                <a:path w="7559040" h="10629900">
                  <a:moveTo>
                    <a:pt x="101321" y="0"/>
                  </a:moveTo>
                  <a:lnTo>
                    <a:pt x="70338" y="88900"/>
                  </a:lnTo>
                  <a:lnTo>
                    <a:pt x="39735" y="165100"/>
                  </a:lnTo>
                  <a:lnTo>
                    <a:pt x="9512" y="254000"/>
                  </a:lnTo>
                  <a:lnTo>
                    <a:pt x="0" y="279400"/>
                  </a:lnTo>
                  <a:lnTo>
                    <a:pt x="0" y="10629900"/>
                  </a:lnTo>
                  <a:lnTo>
                    <a:pt x="5045554" y="10629900"/>
                  </a:lnTo>
                  <a:lnTo>
                    <a:pt x="5279011" y="10439400"/>
                  </a:lnTo>
                  <a:lnTo>
                    <a:pt x="5325631" y="10388600"/>
                  </a:lnTo>
                  <a:lnTo>
                    <a:pt x="5465307" y="10274300"/>
                  </a:lnTo>
                  <a:lnTo>
                    <a:pt x="5511797" y="10223500"/>
                  </a:lnTo>
                  <a:lnTo>
                    <a:pt x="5558249" y="10185400"/>
                  </a:lnTo>
                  <a:lnTo>
                    <a:pt x="5604662" y="10134600"/>
                  </a:lnTo>
                  <a:lnTo>
                    <a:pt x="5651032" y="10096500"/>
                  </a:lnTo>
                  <a:lnTo>
                    <a:pt x="5697358" y="10045700"/>
                  </a:lnTo>
                  <a:lnTo>
                    <a:pt x="5743637" y="10007600"/>
                  </a:lnTo>
                  <a:lnTo>
                    <a:pt x="5836047" y="9906000"/>
                  </a:lnTo>
                  <a:lnTo>
                    <a:pt x="5882173" y="9867900"/>
                  </a:lnTo>
                  <a:lnTo>
                    <a:pt x="6111927" y="9613900"/>
                  </a:lnTo>
                  <a:lnTo>
                    <a:pt x="6157688" y="9575800"/>
                  </a:lnTo>
                  <a:lnTo>
                    <a:pt x="6294549" y="9423400"/>
                  </a:lnTo>
                  <a:lnTo>
                    <a:pt x="6340021" y="9359900"/>
                  </a:lnTo>
                  <a:lnTo>
                    <a:pt x="6566180" y="9105900"/>
                  </a:lnTo>
                  <a:lnTo>
                    <a:pt x="6611155" y="9042400"/>
                  </a:lnTo>
                  <a:lnTo>
                    <a:pt x="6700831" y="8940800"/>
                  </a:lnTo>
                  <a:lnTo>
                    <a:pt x="6745528" y="8877300"/>
                  </a:lnTo>
                  <a:lnTo>
                    <a:pt x="6790127" y="8826500"/>
                  </a:lnTo>
                  <a:lnTo>
                    <a:pt x="6834628" y="8763000"/>
                  </a:lnTo>
                  <a:lnTo>
                    <a:pt x="6879026" y="8712200"/>
                  </a:lnTo>
                  <a:lnTo>
                    <a:pt x="6923321" y="8648700"/>
                  </a:lnTo>
                  <a:lnTo>
                    <a:pt x="6967509" y="8597900"/>
                  </a:lnTo>
                  <a:lnTo>
                    <a:pt x="7011590" y="8534400"/>
                  </a:lnTo>
                  <a:lnTo>
                    <a:pt x="7055560" y="8483600"/>
                  </a:lnTo>
                  <a:lnTo>
                    <a:pt x="7186785" y="8293100"/>
                  </a:lnTo>
                  <a:lnTo>
                    <a:pt x="7230292" y="8242300"/>
                  </a:lnTo>
                  <a:lnTo>
                    <a:pt x="7403081" y="7988300"/>
                  </a:lnTo>
                  <a:lnTo>
                    <a:pt x="7531313" y="7797800"/>
                  </a:lnTo>
                  <a:lnTo>
                    <a:pt x="7559040" y="7759700"/>
                  </a:lnTo>
                  <a:lnTo>
                    <a:pt x="7559040" y="6997700"/>
                  </a:lnTo>
                  <a:lnTo>
                    <a:pt x="3951854" y="6997700"/>
                  </a:lnTo>
                  <a:lnTo>
                    <a:pt x="3900784" y="6985000"/>
                  </a:lnTo>
                  <a:lnTo>
                    <a:pt x="3799400" y="6985000"/>
                  </a:lnTo>
                  <a:lnTo>
                    <a:pt x="3749090" y="6972300"/>
                  </a:lnTo>
                  <a:lnTo>
                    <a:pt x="3699037" y="6972300"/>
                  </a:lnTo>
                  <a:lnTo>
                    <a:pt x="3649244" y="6959600"/>
                  </a:lnTo>
                  <a:lnTo>
                    <a:pt x="3599712" y="6959600"/>
                  </a:lnTo>
                  <a:lnTo>
                    <a:pt x="3501438" y="6934200"/>
                  </a:lnTo>
                  <a:lnTo>
                    <a:pt x="3452701" y="6934200"/>
                  </a:lnTo>
                  <a:lnTo>
                    <a:pt x="3165987" y="6858000"/>
                  </a:lnTo>
                  <a:lnTo>
                    <a:pt x="3119171" y="6832600"/>
                  </a:lnTo>
                  <a:lnTo>
                    <a:pt x="3026387" y="6807200"/>
                  </a:lnTo>
                  <a:lnTo>
                    <a:pt x="2980423" y="6781800"/>
                  </a:lnTo>
                  <a:lnTo>
                    <a:pt x="2889361" y="6756400"/>
                  </a:lnTo>
                  <a:lnTo>
                    <a:pt x="2799465" y="6705600"/>
                  </a:lnTo>
                  <a:lnTo>
                    <a:pt x="2754960" y="6692900"/>
                  </a:lnTo>
                  <a:lnTo>
                    <a:pt x="2623236" y="6616700"/>
                  </a:lnTo>
                  <a:lnTo>
                    <a:pt x="2579931" y="6604000"/>
                  </a:lnTo>
                  <a:lnTo>
                    <a:pt x="2451857" y="6527800"/>
                  </a:lnTo>
                  <a:lnTo>
                    <a:pt x="2409784" y="6489700"/>
                  </a:lnTo>
                  <a:lnTo>
                    <a:pt x="2285451" y="6413500"/>
                  </a:lnTo>
                  <a:lnTo>
                    <a:pt x="2244641" y="6375400"/>
                  </a:lnTo>
                  <a:lnTo>
                    <a:pt x="2163984" y="6324600"/>
                  </a:lnTo>
                  <a:lnTo>
                    <a:pt x="2124140" y="6286500"/>
                  </a:lnTo>
                  <a:lnTo>
                    <a:pt x="2084623" y="6261100"/>
                  </a:lnTo>
                  <a:lnTo>
                    <a:pt x="2006575" y="6184900"/>
                  </a:lnTo>
                  <a:lnTo>
                    <a:pt x="1968048" y="6159500"/>
                  </a:lnTo>
                  <a:lnTo>
                    <a:pt x="1891996" y="6083300"/>
                  </a:lnTo>
                  <a:lnTo>
                    <a:pt x="1817295" y="6007100"/>
                  </a:lnTo>
                  <a:lnTo>
                    <a:pt x="1743960" y="5930900"/>
                  </a:lnTo>
                  <a:lnTo>
                    <a:pt x="1707809" y="5892800"/>
                  </a:lnTo>
                  <a:lnTo>
                    <a:pt x="1672005" y="5854700"/>
                  </a:lnTo>
                  <a:lnTo>
                    <a:pt x="1636550" y="5816600"/>
                  </a:lnTo>
                  <a:lnTo>
                    <a:pt x="1601447" y="5765800"/>
                  </a:lnTo>
                  <a:lnTo>
                    <a:pt x="1566696" y="5727700"/>
                  </a:lnTo>
                  <a:lnTo>
                    <a:pt x="1532300" y="5689600"/>
                  </a:lnTo>
                  <a:lnTo>
                    <a:pt x="1498260" y="5638800"/>
                  </a:lnTo>
                  <a:lnTo>
                    <a:pt x="1464580" y="5600700"/>
                  </a:lnTo>
                  <a:lnTo>
                    <a:pt x="1431259" y="5549900"/>
                  </a:lnTo>
                  <a:lnTo>
                    <a:pt x="1398302" y="5511800"/>
                  </a:lnTo>
                  <a:lnTo>
                    <a:pt x="1365708" y="5461000"/>
                  </a:lnTo>
                  <a:lnTo>
                    <a:pt x="1333481" y="5410200"/>
                  </a:lnTo>
                  <a:lnTo>
                    <a:pt x="1301622" y="5372100"/>
                  </a:lnTo>
                  <a:lnTo>
                    <a:pt x="1270133" y="5321300"/>
                  </a:lnTo>
                  <a:lnTo>
                    <a:pt x="1239016" y="5270500"/>
                  </a:lnTo>
                  <a:lnTo>
                    <a:pt x="1208273" y="5219700"/>
                  </a:lnTo>
                  <a:lnTo>
                    <a:pt x="1177906" y="5168900"/>
                  </a:lnTo>
                  <a:lnTo>
                    <a:pt x="1147916" y="5118100"/>
                  </a:lnTo>
                  <a:lnTo>
                    <a:pt x="1118306" y="5067300"/>
                  </a:lnTo>
                  <a:lnTo>
                    <a:pt x="1089078" y="5016500"/>
                  </a:lnTo>
                  <a:lnTo>
                    <a:pt x="1060233" y="4965700"/>
                  </a:lnTo>
                  <a:lnTo>
                    <a:pt x="1031773" y="4914900"/>
                  </a:lnTo>
                  <a:lnTo>
                    <a:pt x="1003701" y="4851400"/>
                  </a:lnTo>
                  <a:lnTo>
                    <a:pt x="976018" y="4800600"/>
                  </a:lnTo>
                  <a:lnTo>
                    <a:pt x="948726" y="4749800"/>
                  </a:lnTo>
                  <a:lnTo>
                    <a:pt x="921827" y="4686300"/>
                  </a:lnTo>
                  <a:lnTo>
                    <a:pt x="895324" y="4635500"/>
                  </a:lnTo>
                  <a:lnTo>
                    <a:pt x="869216" y="4572000"/>
                  </a:lnTo>
                  <a:lnTo>
                    <a:pt x="843508" y="4521200"/>
                  </a:lnTo>
                  <a:lnTo>
                    <a:pt x="818200" y="4457700"/>
                  </a:lnTo>
                  <a:lnTo>
                    <a:pt x="793295" y="4394200"/>
                  </a:lnTo>
                  <a:lnTo>
                    <a:pt x="768795" y="4343400"/>
                  </a:lnTo>
                  <a:lnTo>
                    <a:pt x="744701" y="4279900"/>
                  </a:lnTo>
                  <a:lnTo>
                    <a:pt x="721015" y="4216400"/>
                  </a:lnTo>
                  <a:lnTo>
                    <a:pt x="697739" y="4152900"/>
                  </a:lnTo>
                  <a:lnTo>
                    <a:pt x="674875" y="4089400"/>
                  </a:lnTo>
                  <a:lnTo>
                    <a:pt x="652426" y="4025900"/>
                  </a:lnTo>
                  <a:lnTo>
                    <a:pt x="630392" y="3962400"/>
                  </a:lnTo>
                  <a:lnTo>
                    <a:pt x="608777" y="3898900"/>
                  </a:lnTo>
                  <a:lnTo>
                    <a:pt x="587581" y="3835400"/>
                  </a:lnTo>
                  <a:lnTo>
                    <a:pt x="566807" y="3771900"/>
                  </a:lnTo>
                  <a:lnTo>
                    <a:pt x="546456" y="3708400"/>
                  </a:lnTo>
                  <a:lnTo>
                    <a:pt x="526531" y="3632200"/>
                  </a:lnTo>
                  <a:lnTo>
                    <a:pt x="507034" y="3568700"/>
                  </a:lnTo>
                  <a:lnTo>
                    <a:pt x="487966" y="3505200"/>
                  </a:lnTo>
                  <a:lnTo>
                    <a:pt x="469329" y="3429000"/>
                  </a:lnTo>
                  <a:lnTo>
                    <a:pt x="451125" y="3365500"/>
                  </a:lnTo>
                  <a:lnTo>
                    <a:pt x="433356" y="3289300"/>
                  </a:lnTo>
                  <a:lnTo>
                    <a:pt x="416024" y="3225800"/>
                  </a:lnTo>
                  <a:lnTo>
                    <a:pt x="399131" y="3149600"/>
                  </a:lnTo>
                  <a:lnTo>
                    <a:pt x="382679" y="3073400"/>
                  </a:lnTo>
                  <a:lnTo>
                    <a:pt x="366670" y="3009900"/>
                  </a:lnTo>
                  <a:lnTo>
                    <a:pt x="351106" y="2933700"/>
                  </a:lnTo>
                  <a:lnTo>
                    <a:pt x="335987" y="2857500"/>
                  </a:lnTo>
                  <a:lnTo>
                    <a:pt x="321318" y="2781300"/>
                  </a:lnTo>
                  <a:lnTo>
                    <a:pt x="307099" y="2705100"/>
                  </a:lnTo>
                  <a:lnTo>
                    <a:pt x="293332" y="2641600"/>
                  </a:lnTo>
                  <a:lnTo>
                    <a:pt x="280019" y="2565400"/>
                  </a:lnTo>
                  <a:lnTo>
                    <a:pt x="267162" y="2476500"/>
                  </a:lnTo>
                  <a:lnTo>
                    <a:pt x="254764" y="2400300"/>
                  </a:lnTo>
                  <a:lnTo>
                    <a:pt x="242825" y="2324100"/>
                  </a:lnTo>
                  <a:lnTo>
                    <a:pt x="231348" y="2247900"/>
                  </a:lnTo>
                  <a:lnTo>
                    <a:pt x="220335" y="2171700"/>
                  </a:lnTo>
                  <a:lnTo>
                    <a:pt x="209788" y="2095500"/>
                  </a:lnTo>
                  <a:lnTo>
                    <a:pt x="199708" y="2006600"/>
                  </a:lnTo>
                  <a:lnTo>
                    <a:pt x="190097" y="1930400"/>
                  </a:lnTo>
                  <a:lnTo>
                    <a:pt x="180959" y="1841500"/>
                  </a:lnTo>
                  <a:lnTo>
                    <a:pt x="172293" y="1765300"/>
                  </a:lnTo>
                  <a:lnTo>
                    <a:pt x="164102" y="1676400"/>
                  </a:lnTo>
                  <a:lnTo>
                    <a:pt x="156389" y="1600200"/>
                  </a:lnTo>
                  <a:lnTo>
                    <a:pt x="149155" y="1511300"/>
                  </a:lnTo>
                  <a:lnTo>
                    <a:pt x="142402" y="1435100"/>
                  </a:lnTo>
                  <a:lnTo>
                    <a:pt x="136131" y="1346200"/>
                  </a:lnTo>
                  <a:lnTo>
                    <a:pt x="130346" y="1257300"/>
                  </a:lnTo>
                  <a:lnTo>
                    <a:pt x="125047" y="1168400"/>
                  </a:lnTo>
                  <a:lnTo>
                    <a:pt x="120237" y="1092200"/>
                  </a:lnTo>
                  <a:lnTo>
                    <a:pt x="115917" y="1003300"/>
                  </a:lnTo>
                  <a:lnTo>
                    <a:pt x="112090" y="914400"/>
                  </a:lnTo>
                  <a:lnTo>
                    <a:pt x="108757" y="825500"/>
                  </a:lnTo>
                  <a:lnTo>
                    <a:pt x="105920" y="736600"/>
                  </a:lnTo>
                  <a:lnTo>
                    <a:pt x="103582" y="647700"/>
                  </a:lnTo>
                  <a:lnTo>
                    <a:pt x="101743" y="558800"/>
                  </a:lnTo>
                  <a:lnTo>
                    <a:pt x="100407" y="457200"/>
                  </a:lnTo>
                  <a:lnTo>
                    <a:pt x="99574" y="368300"/>
                  </a:lnTo>
                  <a:lnTo>
                    <a:pt x="99247" y="279400"/>
                  </a:lnTo>
                  <a:lnTo>
                    <a:pt x="99429" y="190500"/>
                  </a:lnTo>
                  <a:lnTo>
                    <a:pt x="100119" y="88900"/>
                  </a:lnTo>
                  <a:lnTo>
                    <a:pt x="101321" y="0"/>
                  </a:lnTo>
                  <a:close/>
                </a:path>
                <a:path w="7559040" h="10629900">
                  <a:moveTo>
                    <a:pt x="7559040" y="5626100"/>
                  </a:moveTo>
                  <a:lnTo>
                    <a:pt x="7529830" y="5651500"/>
                  </a:lnTo>
                  <a:lnTo>
                    <a:pt x="7466897" y="5702300"/>
                  </a:lnTo>
                  <a:lnTo>
                    <a:pt x="7404098" y="5740400"/>
                  </a:lnTo>
                  <a:lnTo>
                    <a:pt x="7341433" y="5791200"/>
                  </a:lnTo>
                  <a:lnTo>
                    <a:pt x="7278905" y="5829300"/>
                  </a:lnTo>
                  <a:lnTo>
                    <a:pt x="7216516" y="5880100"/>
                  </a:lnTo>
                  <a:lnTo>
                    <a:pt x="7030201" y="5994400"/>
                  </a:lnTo>
                  <a:lnTo>
                    <a:pt x="6968386" y="6045200"/>
                  </a:lnTo>
                  <a:lnTo>
                    <a:pt x="6722629" y="6197600"/>
                  </a:lnTo>
                  <a:lnTo>
                    <a:pt x="6661575" y="6223000"/>
                  </a:lnTo>
                  <a:lnTo>
                    <a:pt x="6539942" y="6299200"/>
                  </a:lnTo>
                  <a:lnTo>
                    <a:pt x="6479368" y="6324600"/>
                  </a:lnTo>
                  <a:lnTo>
                    <a:pt x="6418956" y="6362700"/>
                  </a:lnTo>
                  <a:lnTo>
                    <a:pt x="6358711" y="6388100"/>
                  </a:lnTo>
                  <a:lnTo>
                    <a:pt x="6298632" y="6426200"/>
                  </a:lnTo>
                  <a:lnTo>
                    <a:pt x="6238724" y="6451600"/>
                  </a:lnTo>
                  <a:lnTo>
                    <a:pt x="6178986" y="6489700"/>
                  </a:lnTo>
                  <a:lnTo>
                    <a:pt x="5707479" y="6692900"/>
                  </a:lnTo>
                  <a:lnTo>
                    <a:pt x="5649369" y="6705600"/>
                  </a:lnTo>
                  <a:lnTo>
                    <a:pt x="5533721" y="6756400"/>
                  </a:lnTo>
                  <a:lnTo>
                    <a:pt x="5476188" y="6769100"/>
                  </a:lnTo>
                  <a:lnTo>
                    <a:pt x="5418850" y="6794500"/>
                  </a:lnTo>
                  <a:lnTo>
                    <a:pt x="5304771" y="6819900"/>
                  </a:lnTo>
                  <a:lnTo>
                    <a:pt x="5248034" y="6845300"/>
                  </a:lnTo>
                  <a:lnTo>
                    <a:pt x="4801629" y="6946900"/>
                  </a:lnTo>
                  <a:lnTo>
                    <a:pt x="4746794" y="6946900"/>
                  </a:lnTo>
                  <a:lnTo>
                    <a:pt x="4637788" y="6972300"/>
                  </a:lnTo>
                  <a:lnTo>
                    <a:pt x="4583622" y="6972300"/>
                  </a:lnTo>
                  <a:lnTo>
                    <a:pt x="4529682" y="6985000"/>
                  </a:lnTo>
                  <a:lnTo>
                    <a:pt x="4422491" y="6985000"/>
                  </a:lnTo>
                  <a:lnTo>
                    <a:pt x="4369242" y="6997700"/>
                  </a:lnTo>
                  <a:lnTo>
                    <a:pt x="7559040" y="6997700"/>
                  </a:lnTo>
                  <a:lnTo>
                    <a:pt x="7559040" y="562610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 txBox="1"/>
          <p:nvPr/>
        </p:nvSpPr>
        <p:spPr>
          <a:xfrm>
            <a:off x="438708" y="7375431"/>
            <a:ext cx="1568450" cy="2311400"/>
          </a:xfrm>
          <a:prstGeom prst="rect">
            <a:avLst/>
          </a:prstGeom>
        </p:spPr>
        <p:txBody>
          <a:bodyPr wrap="square" lIns="0" tIns="444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dirty="0" u="sng" sz="2000" spc="-10">
                <a:uFill>
                  <a:solidFill>
                    <a:srgbClr val="000000"/>
                  </a:solidFill>
                </a:uFill>
                <a:latin typeface="Impact"/>
                <a:cs typeface="Impact"/>
              </a:rPr>
              <a:t>Datos:</a:t>
            </a:r>
            <a:endParaRPr sz="2000">
              <a:latin typeface="Impact"/>
              <a:cs typeface="Impact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dirty="0" sz="3600" spc="-10" b="1">
                <a:latin typeface="Chiller"/>
                <a:cs typeface="Chiller"/>
              </a:rPr>
              <a:t>Nombre:</a:t>
            </a:r>
            <a:endParaRPr sz="3600">
              <a:latin typeface="Chiller"/>
              <a:cs typeface="Chiller"/>
            </a:endParaRPr>
          </a:p>
          <a:p>
            <a:pPr marL="12700" marR="5080">
              <a:lnSpc>
                <a:spcPct val="122200"/>
              </a:lnSpc>
              <a:spcBef>
                <a:spcPts val="5"/>
              </a:spcBef>
            </a:pPr>
            <a:r>
              <a:rPr dirty="0" sz="3600" spc="-10" b="1">
                <a:latin typeface="Chiller"/>
                <a:cs typeface="Chiller"/>
              </a:rPr>
              <a:t>Profesor@: Institución:</a:t>
            </a:r>
            <a:endParaRPr sz="3600">
              <a:latin typeface="Chiller"/>
              <a:cs typeface="Chiller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64007" y="30479"/>
            <a:ext cx="7406640" cy="10622280"/>
          </a:xfrm>
          <a:custGeom>
            <a:avLst/>
            <a:gdLst/>
            <a:ahLst/>
            <a:cxnLst/>
            <a:rect l="l" t="t" r="r" b="b"/>
            <a:pathLst>
              <a:path w="7406640" h="10622280">
                <a:moveTo>
                  <a:pt x="0" y="10622280"/>
                </a:moveTo>
                <a:lnTo>
                  <a:pt x="7406640" y="10622280"/>
                </a:lnTo>
                <a:lnTo>
                  <a:pt x="7406640" y="0"/>
                </a:lnTo>
                <a:lnTo>
                  <a:pt x="0" y="0"/>
                </a:lnTo>
                <a:lnTo>
                  <a:pt x="0" y="10622280"/>
                </a:lnTo>
                <a:close/>
              </a:path>
            </a:pathLst>
          </a:custGeom>
          <a:ln w="12192">
            <a:solidFill>
              <a:srgbClr val="41709C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2022-05-08T08:08:13Z</dcterms:created>
  <dcterms:modified xsi:type="dcterms:W3CDTF">2022-05-08T08:08:13Z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