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022AA39-8E59-4B7C-AECE-82F1CDB854C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216800" y="951480"/>
            <a:ext cx="5128920" cy="1051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61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78000" y="6145920"/>
            <a:ext cx="68061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656FF46-243A-4E20-AA9A-A87D429BA00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216800" y="951480"/>
            <a:ext cx="5128920" cy="1051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86568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5415917-B968-4188-A1C9-B0E55245C41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216800" y="951480"/>
            <a:ext cx="5128920" cy="1051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2679120" y="24595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4980600" y="24595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378000" y="61459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2679120" y="61459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4980600" y="6145920"/>
            <a:ext cx="21913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E459929-9267-474F-B42C-3777DFDC7FE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216800" y="951480"/>
            <a:ext cx="5128920" cy="1051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78000" y="2459520"/>
            <a:ext cx="68061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56012D3-430C-4459-BA32-1384F9AFFC5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216800" y="951480"/>
            <a:ext cx="5128920" cy="1051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61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F43A5F0-EE12-4C31-85F2-D351D808DAF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216800" y="951480"/>
            <a:ext cx="5128920" cy="1051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4C59BC6-8018-4FA9-9C77-799905B3A6C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216800" y="951480"/>
            <a:ext cx="5128920" cy="1051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8B00EAB-2148-4256-AF2B-B9F7F6764EF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1216800" y="951480"/>
            <a:ext cx="5128920" cy="48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FCFAAB9-B0C8-4FF8-A238-BB85F4A618C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216800" y="951480"/>
            <a:ext cx="5128920" cy="1051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1889D96-0352-4939-AE06-6CA66653B28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216800" y="951480"/>
            <a:ext cx="5128920" cy="1051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865680" y="61459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78D608E-FB24-4FEA-BA24-223B89CED0B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216800" y="951480"/>
            <a:ext cx="5128920" cy="1051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865680" y="2459520"/>
            <a:ext cx="33213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680616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2C8CA17-3C05-4D8B-AA80-74B3F09ED2A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118800"/>
            <a:ext cx="7558560" cy="1056708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530280" y="2310480"/>
            <a:ext cx="3099600" cy="345600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216800" y="951480"/>
            <a:ext cx="5128920" cy="1051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680616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>
          <a:xfrm>
            <a:off x="2571480" y="9945000"/>
            <a:ext cx="24199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>
          <a:xfrm>
            <a:off x="544536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FFB4D11-981A-46F0-A9D0-5D1B079F5FC2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216800" y="951480"/>
            <a:ext cx="4979160" cy="1785600"/>
          </a:xfrm>
          <a:prstGeom prst="rect">
            <a:avLst/>
          </a:prstGeom>
          <a:solidFill>
            <a:srgbClr val="000000"/>
          </a:solidFill>
          <a:ln w="0">
            <a:noFill/>
          </a:ln>
        </p:spPr>
        <p:txBody>
          <a:bodyPr lIns="0" rIns="0" tIns="0" bIns="0" anchor="t">
            <a:noAutofit/>
          </a:bodyPr>
          <a:p>
            <a:pPr>
              <a:lnSpc>
                <a:spcPts val="8158"/>
              </a:lnSpc>
              <a:buNone/>
            </a:pPr>
            <a:r>
              <a:rPr b="0" lang="en-US" sz="7200" spc="-12" strike="noStrike">
                <a:solidFill>
                  <a:srgbClr val="ffffff"/>
                </a:solidFill>
                <a:latin typeface="Times New Roman"/>
              </a:rPr>
              <a:t>Factorización</a:t>
            </a:r>
            <a:endParaRPr b="0" lang="en-US" sz="7200" spc="-1" strike="noStrike">
              <a:latin typeface="Calibri"/>
            </a:endParaRPr>
          </a:p>
        </p:txBody>
      </p:sp>
      <p:grpSp>
        <p:nvGrpSpPr>
          <p:cNvPr id="44" name="object 3"/>
          <p:cNvGrpSpPr/>
          <p:nvPr/>
        </p:nvGrpSpPr>
        <p:grpSpPr>
          <a:xfrm>
            <a:off x="254520" y="7012080"/>
            <a:ext cx="6933960" cy="3200040"/>
            <a:chOff x="254520" y="7012080"/>
            <a:chExt cx="6933960" cy="3200040"/>
          </a:xfrm>
        </p:grpSpPr>
        <p:sp>
          <p:nvSpPr>
            <p:cNvPr id="45" name="object 4"/>
            <p:cNvSpPr/>
            <p:nvPr/>
          </p:nvSpPr>
          <p:spPr>
            <a:xfrm>
              <a:off x="254520" y="7012080"/>
              <a:ext cx="6933960" cy="3200040"/>
            </a:xfrm>
            <a:custGeom>
              <a:avLst/>
              <a:gdLst/>
              <a:ahLst/>
              <a:rect l="l" t="t" r="r" b="b"/>
              <a:pathLst>
                <a:path w="6934200" h="3200400">
                  <a:moveTo>
                    <a:pt x="6934200" y="0"/>
                  </a:moveTo>
                  <a:lnTo>
                    <a:pt x="0" y="0"/>
                  </a:lnTo>
                  <a:lnTo>
                    <a:pt x="0" y="3200399"/>
                  </a:lnTo>
                  <a:lnTo>
                    <a:pt x="6934200" y="3200399"/>
                  </a:lnTo>
                  <a:lnTo>
                    <a:pt x="693420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6" name="object 5"/>
            <p:cNvSpPr/>
            <p:nvPr/>
          </p:nvSpPr>
          <p:spPr>
            <a:xfrm>
              <a:off x="254520" y="7012080"/>
              <a:ext cx="6933960" cy="3200040"/>
            </a:xfrm>
            <a:custGeom>
              <a:avLst/>
              <a:gdLst/>
              <a:ahLst/>
              <a:rect l="l" t="t" r="r" b="b"/>
              <a:pathLst>
                <a:path w="6934200" h="3200400">
                  <a:moveTo>
                    <a:pt x="0" y="3200399"/>
                  </a:moveTo>
                  <a:lnTo>
                    <a:pt x="6934200" y="3200399"/>
                  </a:lnTo>
                  <a:lnTo>
                    <a:pt x="6934200" y="0"/>
                  </a:lnTo>
                  <a:lnTo>
                    <a:pt x="0" y="0"/>
                  </a:lnTo>
                  <a:lnTo>
                    <a:pt x="0" y="3200399"/>
                  </a:lnTo>
                  <a:close/>
                </a:path>
              </a:pathLst>
            </a:custGeom>
            <a:noFill/>
            <a:ln w="9144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7" name="object 6"/>
          <p:cNvSpPr/>
          <p:nvPr/>
        </p:nvSpPr>
        <p:spPr>
          <a:xfrm>
            <a:off x="254520" y="7012080"/>
            <a:ext cx="6933960" cy="3655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8240" bIns="0" anchor="t">
            <a:spAutoFit/>
          </a:bodyPr>
          <a:p>
            <a:pPr marL="95760">
              <a:lnSpc>
                <a:spcPct val="100000"/>
              </a:lnSpc>
              <a:spcBef>
                <a:spcPts val="380"/>
              </a:spcBef>
              <a:buNone/>
            </a:pPr>
            <a:r>
              <a:rPr b="0" lang="en-US" sz="2000" spc="-12" strike="noStrike" u="sng">
                <a:uFill>
                  <a:solidFill>
                    <a:srgbClr val="000000"/>
                  </a:solidFill>
                </a:uFill>
                <a:latin typeface="Impact"/>
              </a:rPr>
              <a:t>Datos:</a:t>
            </a:r>
            <a:endParaRPr b="0" lang="en-US" sz="2000" spc="-1" strike="noStrike">
              <a:latin typeface="Arial"/>
            </a:endParaRPr>
          </a:p>
          <a:p>
            <a:pPr marL="95760">
              <a:lnSpc>
                <a:spcPct val="100000"/>
              </a:lnSpc>
              <a:spcBef>
                <a:spcPts val="439"/>
              </a:spcBef>
              <a:buNone/>
            </a:pPr>
            <a:r>
              <a:rPr b="1" lang="en-US" sz="3600" spc="-12" strike="noStrike">
                <a:latin typeface="Chiller"/>
              </a:rPr>
              <a:t>Nombre:</a:t>
            </a:r>
            <a:endParaRPr b="0" lang="en-US" sz="3600" spc="-1" strike="noStrike">
              <a:latin typeface="Arial"/>
            </a:endParaRPr>
          </a:p>
          <a:p>
            <a:pPr marL="95760">
              <a:lnSpc>
                <a:spcPts val="5230"/>
              </a:lnSpc>
              <a:spcBef>
                <a:spcPts val="329"/>
              </a:spcBef>
              <a:buNone/>
            </a:pPr>
            <a:r>
              <a:rPr b="1" lang="en-US" sz="3600" spc="-12" strike="noStrike">
                <a:latin typeface="Chiller"/>
              </a:rPr>
              <a:t>Profesor@: Institución:</a:t>
            </a:r>
            <a:endParaRPr b="0" lang="en-U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2022-05-08T05:48:24Z</dcterms:created>
  <dc:creator/>
  <dc:description/>
  <dc:language>en-US</dc:language>
  <cp:lastModifiedBy/>
  <dcterms:modified xsi:type="dcterms:W3CDTF">2022-05-08T05:48:24Z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