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302AA5A-52CA-4771-A435-34506BE87C9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C8C125E-D5AE-43C6-BB5C-F77A34A3A48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E2BB16-B506-4EFB-A796-F3D71231DAE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C14FC6-373B-4757-8D2A-B216FB40FF6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0C55C5-7107-4704-A636-B93A3D768D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449B7E8-6B42-4581-88E8-327E453C4BE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91368E-1A45-4D03-8F38-B1F506C4F2D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659C749-747B-4522-9D88-8D83CA7588D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898920" y="3417120"/>
            <a:ext cx="5758200" cy="637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24766EC-10C7-4F89-A675-612FA860BAF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A488A43-F933-4E19-A71F-845E1054A8A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2C696E-FD9D-41F1-AD84-BC07D3F2994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B435CE-7F4A-4C09-8C45-6FB1138CC5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slideLayout" Target="../slideLayouts/slideLayout1.xml"/><Relationship Id="rId10" Type="http://schemas.openxmlformats.org/officeDocument/2006/relationships/slideLayout" Target="../slideLayouts/slideLayout2.xml"/><Relationship Id="rId11" Type="http://schemas.openxmlformats.org/officeDocument/2006/relationships/slideLayout" Target="../slideLayouts/slideLayout3.xml"/><Relationship Id="rId12" Type="http://schemas.openxmlformats.org/officeDocument/2006/relationships/slideLayout" Target="../slideLayouts/slideLayout4.xml"/><Relationship Id="rId13" Type="http://schemas.openxmlformats.org/officeDocument/2006/relationships/slideLayout" Target="../slideLayouts/slideLayout5.xml"/><Relationship Id="rId14" Type="http://schemas.openxmlformats.org/officeDocument/2006/relationships/slideLayout" Target="../slideLayouts/slideLayout6.xml"/><Relationship Id="rId15" Type="http://schemas.openxmlformats.org/officeDocument/2006/relationships/slideLayout" Target="../slideLayouts/slideLayout7.xml"/><Relationship Id="rId16" Type="http://schemas.openxmlformats.org/officeDocument/2006/relationships/slideLayout" Target="../slideLayouts/slideLayout8.xml"/><Relationship Id="rId17" Type="http://schemas.openxmlformats.org/officeDocument/2006/relationships/slideLayout" Target="../slideLayouts/slideLayout9.xml"/><Relationship Id="rId18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1.xml"/><Relationship Id="rId20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e2cac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bg object 17" descr=""/>
          <p:cNvPicPr/>
          <p:nvPr/>
        </p:nvPicPr>
        <p:blipFill>
          <a:blip r:embed="rId2"/>
          <a:stretch/>
        </p:blipFill>
        <p:spPr>
          <a:xfrm>
            <a:off x="1651680" y="0"/>
            <a:ext cx="2688840" cy="214596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281160" y="2014920"/>
            <a:ext cx="2142000" cy="3117960"/>
          </a:xfrm>
          <a:custGeom>
            <a:avLst/>
            <a:gdLst/>
            <a:ahLst/>
            <a:rect l="l" t="t" r="r" b="b"/>
            <a:pathLst>
              <a:path w="2142490" h="3118485">
                <a:moveTo>
                  <a:pt x="698500" y="0"/>
                </a:moveTo>
                <a:lnTo>
                  <a:pt x="652780" y="4445"/>
                </a:lnTo>
                <a:lnTo>
                  <a:pt x="607695" y="14604"/>
                </a:lnTo>
                <a:lnTo>
                  <a:pt x="563880" y="27939"/>
                </a:lnTo>
                <a:lnTo>
                  <a:pt x="521970" y="43814"/>
                </a:lnTo>
                <a:lnTo>
                  <a:pt x="480695" y="61595"/>
                </a:lnTo>
                <a:lnTo>
                  <a:pt x="437515" y="81914"/>
                </a:lnTo>
                <a:lnTo>
                  <a:pt x="394335" y="106679"/>
                </a:lnTo>
                <a:lnTo>
                  <a:pt x="354330" y="134620"/>
                </a:lnTo>
                <a:lnTo>
                  <a:pt x="318770" y="167004"/>
                </a:lnTo>
                <a:lnTo>
                  <a:pt x="289560" y="203200"/>
                </a:lnTo>
                <a:lnTo>
                  <a:pt x="260350" y="280034"/>
                </a:lnTo>
                <a:lnTo>
                  <a:pt x="258445" y="351789"/>
                </a:lnTo>
                <a:lnTo>
                  <a:pt x="264795" y="387350"/>
                </a:lnTo>
                <a:lnTo>
                  <a:pt x="226695" y="415925"/>
                </a:lnTo>
                <a:lnTo>
                  <a:pt x="184785" y="450214"/>
                </a:lnTo>
                <a:lnTo>
                  <a:pt x="146050" y="487679"/>
                </a:lnTo>
                <a:lnTo>
                  <a:pt x="109220" y="527684"/>
                </a:lnTo>
                <a:lnTo>
                  <a:pt x="76835" y="569595"/>
                </a:lnTo>
                <a:lnTo>
                  <a:pt x="47625" y="615314"/>
                </a:lnTo>
                <a:lnTo>
                  <a:pt x="22860" y="662939"/>
                </a:lnTo>
                <a:lnTo>
                  <a:pt x="6350" y="710564"/>
                </a:lnTo>
                <a:lnTo>
                  <a:pt x="0" y="757554"/>
                </a:lnTo>
                <a:lnTo>
                  <a:pt x="1905" y="803275"/>
                </a:lnTo>
                <a:lnTo>
                  <a:pt x="12700" y="847089"/>
                </a:lnTo>
                <a:lnTo>
                  <a:pt x="31115" y="887729"/>
                </a:lnTo>
                <a:lnTo>
                  <a:pt x="56515" y="923925"/>
                </a:lnTo>
                <a:lnTo>
                  <a:pt x="87630" y="955675"/>
                </a:lnTo>
                <a:lnTo>
                  <a:pt x="124460" y="981709"/>
                </a:lnTo>
                <a:lnTo>
                  <a:pt x="165735" y="1001395"/>
                </a:lnTo>
                <a:lnTo>
                  <a:pt x="175260" y="1047750"/>
                </a:lnTo>
                <a:lnTo>
                  <a:pt x="182245" y="1096009"/>
                </a:lnTo>
                <a:lnTo>
                  <a:pt x="186690" y="1145539"/>
                </a:lnTo>
                <a:lnTo>
                  <a:pt x="193675" y="1245870"/>
                </a:lnTo>
                <a:lnTo>
                  <a:pt x="197485" y="1296034"/>
                </a:lnTo>
                <a:lnTo>
                  <a:pt x="203200" y="1344295"/>
                </a:lnTo>
                <a:lnTo>
                  <a:pt x="211454" y="1391284"/>
                </a:lnTo>
                <a:lnTo>
                  <a:pt x="224154" y="1443354"/>
                </a:lnTo>
                <a:lnTo>
                  <a:pt x="240029" y="1492250"/>
                </a:lnTo>
                <a:lnTo>
                  <a:pt x="259079" y="1539875"/>
                </a:lnTo>
                <a:lnTo>
                  <a:pt x="279400" y="1586229"/>
                </a:lnTo>
                <a:lnTo>
                  <a:pt x="302260" y="1631314"/>
                </a:lnTo>
                <a:lnTo>
                  <a:pt x="325755" y="1676400"/>
                </a:lnTo>
                <a:lnTo>
                  <a:pt x="375920" y="1767204"/>
                </a:lnTo>
                <a:lnTo>
                  <a:pt x="401320" y="1814195"/>
                </a:lnTo>
                <a:lnTo>
                  <a:pt x="431800" y="1865629"/>
                </a:lnTo>
                <a:lnTo>
                  <a:pt x="462915" y="1903729"/>
                </a:lnTo>
                <a:lnTo>
                  <a:pt x="495935" y="1930400"/>
                </a:lnTo>
                <a:lnTo>
                  <a:pt x="532130" y="1946909"/>
                </a:lnTo>
                <a:lnTo>
                  <a:pt x="571500" y="1954529"/>
                </a:lnTo>
                <a:lnTo>
                  <a:pt x="615950" y="1953259"/>
                </a:lnTo>
                <a:lnTo>
                  <a:pt x="666115" y="1945639"/>
                </a:lnTo>
                <a:lnTo>
                  <a:pt x="739140" y="1928495"/>
                </a:lnTo>
                <a:lnTo>
                  <a:pt x="763905" y="1964054"/>
                </a:lnTo>
                <a:lnTo>
                  <a:pt x="837564" y="2065020"/>
                </a:lnTo>
                <a:lnTo>
                  <a:pt x="817880" y="2082800"/>
                </a:lnTo>
                <a:lnTo>
                  <a:pt x="794385" y="2098675"/>
                </a:lnTo>
                <a:lnTo>
                  <a:pt x="767080" y="2112009"/>
                </a:lnTo>
                <a:lnTo>
                  <a:pt x="736600" y="2120264"/>
                </a:lnTo>
                <a:lnTo>
                  <a:pt x="688975" y="2127884"/>
                </a:lnTo>
                <a:lnTo>
                  <a:pt x="603250" y="2137409"/>
                </a:lnTo>
                <a:lnTo>
                  <a:pt x="532130" y="2152650"/>
                </a:lnTo>
                <a:lnTo>
                  <a:pt x="476250" y="2190750"/>
                </a:lnTo>
                <a:lnTo>
                  <a:pt x="454660" y="2223134"/>
                </a:lnTo>
                <a:lnTo>
                  <a:pt x="436880" y="2266950"/>
                </a:lnTo>
                <a:lnTo>
                  <a:pt x="423545" y="2324734"/>
                </a:lnTo>
                <a:lnTo>
                  <a:pt x="381635" y="2362200"/>
                </a:lnTo>
                <a:lnTo>
                  <a:pt x="155575" y="2560319"/>
                </a:lnTo>
                <a:lnTo>
                  <a:pt x="174625" y="2647950"/>
                </a:lnTo>
                <a:lnTo>
                  <a:pt x="218440" y="2839719"/>
                </a:lnTo>
                <a:lnTo>
                  <a:pt x="282575" y="3118484"/>
                </a:lnTo>
                <a:lnTo>
                  <a:pt x="1000125" y="2999740"/>
                </a:lnTo>
                <a:lnTo>
                  <a:pt x="1511934" y="2915284"/>
                </a:lnTo>
                <a:lnTo>
                  <a:pt x="1784350" y="2872104"/>
                </a:lnTo>
                <a:lnTo>
                  <a:pt x="1842770" y="2804159"/>
                </a:lnTo>
                <a:lnTo>
                  <a:pt x="1965325" y="2654300"/>
                </a:lnTo>
                <a:lnTo>
                  <a:pt x="2142490" y="2437129"/>
                </a:lnTo>
                <a:lnTo>
                  <a:pt x="2114550" y="2220594"/>
                </a:lnTo>
                <a:lnTo>
                  <a:pt x="2094230" y="2071370"/>
                </a:lnTo>
                <a:lnTo>
                  <a:pt x="2084070" y="2001520"/>
                </a:lnTo>
                <a:lnTo>
                  <a:pt x="2037714" y="1992629"/>
                </a:lnTo>
                <a:lnTo>
                  <a:pt x="1989455" y="1991359"/>
                </a:lnTo>
                <a:lnTo>
                  <a:pt x="1953259" y="1989454"/>
                </a:lnTo>
                <a:lnTo>
                  <a:pt x="1913255" y="1966595"/>
                </a:lnTo>
                <a:lnTo>
                  <a:pt x="1864995" y="1949450"/>
                </a:lnTo>
                <a:lnTo>
                  <a:pt x="1814195" y="1937384"/>
                </a:lnTo>
                <a:lnTo>
                  <a:pt x="1732280" y="1918334"/>
                </a:lnTo>
                <a:lnTo>
                  <a:pt x="1686559" y="1902459"/>
                </a:lnTo>
                <a:lnTo>
                  <a:pt x="1639570" y="1885314"/>
                </a:lnTo>
                <a:lnTo>
                  <a:pt x="1591945" y="1864995"/>
                </a:lnTo>
                <a:lnTo>
                  <a:pt x="1544955" y="1842770"/>
                </a:lnTo>
                <a:lnTo>
                  <a:pt x="1499234" y="1818004"/>
                </a:lnTo>
                <a:lnTo>
                  <a:pt x="1454784" y="1790700"/>
                </a:lnTo>
                <a:lnTo>
                  <a:pt x="1425575" y="1745614"/>
                </a:lnTo>
                <a:lnTo>
                  <a:pt x="1399539" y="1699259"/>
                </a:lnTo>
                <a:lnTo>
                  <a:pt x="1376680" y="1651634"/>
                </a:lnTo>
                <a:lnTo>
                  <a:pt x="1356995" y="1602739"/>
                </a:lnTo>
                <a:lnTo>
                  <a:pt x="1339850" y="1551304"/>
                </a:lnTo>
                <a:lnTo>
                  <a:pt x="1325880" y="1498600"/>
                </a:lnTo>
                <a:lnTo>
                  <a:pt x="1315720" y="1446529"/>
                </a:lnTo>
                <a:lnTo>
                  <a:pt x="1308735" y="1393825"/>
                </a:lnTo>
                <a:lnTo>
                  <a:pt x="1304925" y="1340484"/>
                </a:lnTo>
                <a:lnTo>
                  <a:pt x="1303020" y="1287779"/>
                </a:lnTo>
                <a:lnTo>
                  <a:pt x="1302385" y="1233804"/>
                </a:lnTo>
                <a:lnTo>
                  <a:pt x="1336675" y="1188720"/>
                </a:lnTo>
                <a:lnTo>
                  <a:pt x="1357630" y="1148079"/>
                </a:lnTo>
                <a:lnTo>
                  <a:pt x="1376045" y="1094104"/>
                </a:lnTo>
                <a:lnTo>
                  <a:pt x="1382395" y="1065529"/>
                </a:lnTo>
                <a:lnTo>
                  <a:pt x="1442084" y="1050925"/>
                </a:lnTo>
                <a:lnTo>
                  <a:pt x="1480184" y="1026795"/>
                </a:lnTo>
                <a:lnTo>
                  <a:pt x="1511300" y="991870"/>
                </a:lnTo>
                <a:lnTo>
                  <a:pt x="1537334" y="950595"/>
                </a:lnTo>
                <a:lnTo>
                  <a:pt x="1563370" y="871854"/>
                </a:lnTo>
                <a:lnTo>
                  <a:pt x="1556384" y="875029"/>
                </a:lnTo>
                <a:lnTo>
                  <a:pt x="1526539" y="890904"/>
                </a:lnTo>
                <a:lnTo>
                  <a:pt x="1478280" y="900429"/>
                </a:lnTo>
                <a:lnTo>
                  <a:pt x="1463675" y="901064"/>
                </a:lnTo>
                <a:lnTo>
                  <a:pt x="1449705" y="900429"/>
                </a:lnTo>
                <a:lnTo>
                  <a:pt x="1435734" y="898525"/>
                </a:lnTo>
                <a:lnTo>
                  <a:pt x="1422400" y="895350"/>
                </a:lnTo>
                <a:lnTo>
                  <a:pt x="1437639" y="862329"/>
                </a:lnTo>
                <a:lnTo>
                  <a:pt x="1450975" y="828039"/>
                </a:lnTo>
                <a:lnTo>
                  <a:pt x="1461770" y="793114"/>
                </a:lnTo>
                <a:lnTo>
                  <a:pt x="1470025" y="757554"/>
                </a:lnTo>
                <a:lnTo>
                  <a:pt x="1484630" y="713104"/>
                </a:lnTo>
                <a:lnTo>
                  <a:pt x="1494155" y="667384"/>
                </a:lnTo>
                <a:lnTo>
                  <a:pt x="1497964" y="621029"/>
                </a:lnTo>
                <a:lnTo>
                  <a:pt x="1494789" y="575309"/>
                </a:lnTo>
                <a:lnTo>
                  <a:pt x="1483995" y="531495"/>
                </a:lnTo>
                <a:lnTo>
                  <a:pt x="1463675" y="490220"/>
                </a:lnTo>
                <a:lnTo>
                  <a:pt x="1433195" y="452120"/>
                </a:lnTo>
                <a:lnTo>
                  <a:pt x="1421130" y="441325"/>
                </a:lnTo>
                <a:lnTo>
                  <a:pt x="1409064" y="394970"/>
                </a:lnTo>
                <a:lnTo>
                  <a:pt x="1391284" y="353059"/>
                </a:lnTo>
                <a:lnTo>
                  <a:pt x="1368425" y="314325"/>
                </a:lnTo>
                <a:lnTo>
                  <a:pt x="1340485" y="280034"/>
                </a:lnTo>
                <a:lnTo>
                  <a:pt x="1307464" y="250189"/>
                </a:lnTo>
                <a:lnTo>
                  <a:pt x="1270000" y="224154"/>
                </a:lnTo>
                <a:lnTo>
                  <a:pt x="1228089" y="203834"/>
                </a:lnTo>
                <a:lnTo>
                  <a:pt x="1182370" y="187959"/>
                </a:lnTo>
                <a:lnTo>
                  <a:pt x="1133475" y="177164"/>
                </a:lnTo>
                <a:lnTo>
                  <a:pt x="1060450" y="171450"/>
                </a:lnTo>
                <a:lnTo>
                  <a:pt x="1023619" y="173989"/>
                </a:lnTo>
                <a:lnTo>
                  <a:pt x="987425" y="180975"/>
                </a:lnTo>
                <a:lnTo>
                  <a:pt x="960755" y="135889"/>
                </a:lnTo>
                <a:lnTo>
                  <a:pt x="927735" y="95884"/>
                </a:lnTo>
                <a:lnTo>
                  <a:pt x="889635" y="61595"/>
                </a:lnTo>
                <a:lnTo>
                  <a:pt x="845185" y="33654"/>
                </a:lnTo>
                <a:lnTo>
                  <a:pt x="796925" y="13334"/>
                </a:lnTo>
                <a:lnTo>
                  <a:pt x="743585" y="1904"/>
                </a:lnTo>
                <a:lnTo>
                  <a:pt x="698500" y="0"/>
                </a:lnTo>
                <a:close/>
              </a:path>
            </a:pathLst>
          </a:custGeom>
          <a:solidFill>
            <a:srgbClr val="ac9373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437040" y="4033440"/>
            <a:ext cx="1986480" cy="1100160"/>
          </a:xfrm>
          <a:custGeom>
            <a:avLst/>
            <a:gdLst/>
            <a:ahLst/>
            <a:rect l="l" t="t" r="r" b="b"/>
            <a:pathLst>
              <a:path w="1986914" h="1100454">
                <a:moveTo>
                  <a:pt x="1931034" y="0"/>
                </a:moveTo>
                <a:lnTo>
                  <a:pt x="1574164" y="323215"/>
                </a:lnTo>
                <a:lnTo>
                  <a:pt x="13970" y="529590"/>
                </a:lnTo>
                <a:lnTo>
                  <a:pt x="0" y="542290"/>
                </a:lnTo>
                <a:lnTo>
                  <a:pt x="19050" y="629920"/>
                </a:lnTo>
                <a:lnTo>
                  <a:pt x="106679" y="1013460"/>
                </a:lnTo>
                <a:lnTo>
                  <a:pt x="127000" y="1100455"/>
                </a:lnTo>
                <a:lnTo>
                  <a:pt x="1628775" y="854075"/>
                </a:lnTo>
                <a:lnTo>
                  <a:pt x="1687195" y="786130"/>
                </a:lnTo>
                <a:lnTo>
                  <a:pt x="1986914" y="419100"/>
                </a:lnTo>
                <a:lnTo>
                  <a:pt x="1958975" y="202565"/>
                </a:lnTo>
                <a:lnTo>
                  <a:pt x="1938655" y="53340"/>
                </a:lnTo>
                <a:lnTo>
                  <a:pt x="1931034" y="0"/>
                </a:lnTo>
                <a:close/>
              </a:path>
            </a:pathLst>
          </a:custGeom>
          <a:solidFill>
            <a:srgbClr val="49161f">
              <a:alpha val="50000"/>
            </a:srgbClr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" name="bg object 20" descr=""/>
          <p:cNvPicPr/>
          <p:nvPr/>
        </p:nvPicPr>
        <p:blipFill>
          <a:blip r:embed="rId3"/>
          <a:stretch/>
        </p:blipFill>
        <p:spPr>
          <a:xfrm>
            <a:off x="4767120" y="286560"/>
            <a:ext cx="2448360" cy="3327120"/>
          </a:xfrm>
          <a:prstGeom prst="rect">
            <a:avLst/>
          </a:prstGeom>
          <a:ln w="0">
            <a:noFill/>
          </a:ln>
        </p:spPr>
      </p:pic>
      <p:pic>
        <p:nvPicPr>
          <p:cNvPr id="5" name="bg object 21" descr=""/>
          <p:cNvPicPr/>
          <p:nvPr/>
        </p:nvPicPr>
        <p:blipFill>
          <a:blip r:embed="rId4"/>
          <a:stretch/>
        </p:blipFill>
        <p:spPr>
          <a:xfrm>
            <a:off x="749160" y="5553720"/>
            <a:ext cx="2189880" cy="2224080"/>
          </a:xfrm>
          <a:prstGeom prst="rect">
            <a:avLst/>
          </a:prstGeom>
          <a:ln w="0">
            <a:noFill/>
          </a:ln>
        </p:spPr>
      </p:pic>
      <p:pic>
        <p:nvPicPr>
          <p:cNvPr id="6" name="bg object 22" descr=""/>
          <p:cNvPicPr/>
          <p:nvPr/>
        </p:nvPicPr>
        <p:blipFill>
          <a:blip r:embed="rId5"/>
          <a:stretch/>
        </p:blipFill>
        <p:spPr>
          <a:xfrm>
            <a:off x="3008520" y="5146560"/>
            <a:ext cx="2268000" cy="417744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6"/>
          <a:stretch/>
        </p:blipFill>
        <p:spPr>
          <a:xfrm>
            <a:off x="4320" y="8184600"/>
            <a:ext cx="2064600" cy="249012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24" descr=""/>
          <p:cNvPicPr/>
          <p:nvPr/>
        </p:nvPicPr>
        <p:blipFill>
          <a:blip r:embed="rId7"/>
          <a:stretch/>
        </p:blipFill>
        <p:spPr>
          <a:xfrm>
            <a:off x="240120" y="1653480"/>
            <a:ext cx="7310880" cy="9021240"/>
          </a:xfrm>
          <a:prstGeom prst="rect">
            <a:avLst/>
          </a:prstGeom>
          <a:ln w="0">
            <a:noFill/>
          </a:ln>
        </p:spPr>
      </p:pic>
      <p:pic>
        <p:nvPicPr>
          <p:cNvPr id="9" name="bg object 25" descr=""/>
          <p:cNvPicPr/>
          <p:nvPr/>
        </p:nvPicPr>
        <p:blipFill>
          <a:blip r:embed="rId8"/>
          <a:stretch/>
        </p:blipFill>
        <p:spPr>
          <a:xfrm>
            <a:off x="4320" y="0"/>
            <a:ext cx="1082880" cy="1307160"/>
          </a:xfrm>
          <a:prstGeom prst="rect">
            <a:avLst/>
          </a:prstGeom>
          <a:ln w="0">
            <a:noFill/>
          </a:ln>
        </p:spPr>
      </p:pic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758200" cy="137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850" spc="-1" strike="noStrike">
                <a:latin typeface="Calibri"/>
              </a:rPr>
              <a:t>Click to edit the title text format</a:t>
            </a:r>
            <a:endParaRPr b="0" lang="en-US" sz="885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D4024B7-8042-40C8-B082-70E4543C2E3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  <p:sldLayoutId id="2147483660" r:id="rId20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98920" y="3417120"/>
            <a:ext cx="5341320" cy="271080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8850" spc="-642" strike="noStrike">
                <a:solidFill>
                  <a:srgbClr val="e2cac3"/>
                </a:solidFill>
                <a:latin typeface="Trebuchet MS"/>
              </a:rPr>
              <a:t>H</a:t>
            </a:r>
            <a:r>
              <a:rPr b="0" lang="en-US" sz="8850" spc="-1152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219" strike="noStrike">
                <a:solidFill>
                  <a:srgbClr val="e2cac3"/>
                </a:solidFill>
                <a:latin typeface="Trebuchet MS"/>
              </a:rPr>
              <a:t>I</a:t>
            </a:r>
            <a:r>
              <a:rPr b="0" lang="en-US" sz="8850" spc="-1452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-1322" strike="noStrike">
                <a:solidFill>
                  <a:srgbClr val="e2cac3"/>
                </a:solidFill>
                <a:latin typeface="Trebuchet MS"/>
              </a:rPr>
              <a:t>S</a:t>
            </a:r>
            <a:r>
              <a:rPr b="0" lang="en-US" sz="8850" spc="-1160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-571" strike="noStrike">
                <a:solidFill>
                  <a:srgbClr val="e2cac3"/>
                </a:solidFill>
                <a:latin typeface="Trebuchet MS"/>
              </a:rPr>
              <a:t>T</a:t>
            </a:r>
            <a:r>
              <a:rPr b="0" lang="en-US" sz="8850" spc="-1135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-661" strike="noStrike">
                <a:solidFill>
                  <a:srgbClr val="e2cac3"/>
                </a:solidFill>
                <a:latin typeface="Trebuchet MS"/>
              </a:rPr>
              <a:t>O</a:t>
            </a:r>
            <a:r>
              <a:rPr b="0" lang="en-US" sz="8850" spc="-1140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-571" strike="noStrike">
                <a:solidFill>
                  <a:srgbClr val="e2cac3"/>
                </a:solidFill>
                <a:latin typeface="Trebuchet MS"/>
              </a:rPr>
              <a:t>R</a:t>
            </a:r>
            <a:r>
              <a:rPr b="0" lang="en-US" sz="8850" spc="-1152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168" strike="noStrike">
                <a:solidFill>
                  <a:srgbClr val="e2cac3"/>
                </a:solidFill>
                <a:latin typeface="Trebuchet MS"/>
              </a:rPr>
              <a:t>I</a:t>
            </a:r>
            <a:r>
              <a:rPr b="0" lang="en-US" sz="8850" spc="-1512" strike="noStrike">
                <a:solidFill>
                  <a:srgbClr val="e2cac3"/>
                </a:solidFill>
                <a:latin typeface="Trebuchet MS"/>
              </a:rPr>
              <a:t> </a:t>
            </a:r>
            <a:r>
              <a:rPr b="0" lang="en-US" sz="8850" spc="-1566" strike="noStrike">
                <a:solidFill>
                  <a:srgbClr val="e2cac3"/>
                </a:solidFill>
                <a:latin typeface="Trebuchet MS"/>
              </a:rPr>
              <a:t>A</a:t>
            </a:r>
            <a:endParaRPr b="0" lang="en-US" sz="885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2022-05-08T05:46:54Z</dcterms:created>
  <dc:creator/>
  <dc:description/>
  <dc:language>en-US</dc:language>
  <cp:lastModifiedBy/>
  <dcterms:modified xsi:type="dcterms:W3CDTF">2022-05-08T05:46:54Z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