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8A3F61-AFA2-4350-B398-E7886F6E2D4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568458-5EDD-4B9B-A578-857A706EC2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7D6024-FE9F-4ECD-8F78-BE73A7E5D93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9A0968-A468-4AC4-8861-E4C8FB2783F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6B053C-F234-44B7-85BA-820E0D2251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769005-E0A7-4314-A66A-24501456AE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CD79F7-F717-4FBC-AD86-5065A81A5CA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B68B68-3CD1-42BA-823A-3789EAC38A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275BDE-734C-44A1-A2C0-59740234FB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E6E54B-B91C-491E-86AC-636D27C7C2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546930-D8C4-4E3E-9015-BF16CC9A49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42BB8E-3E84-4C77-B08F-762F83813A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fde5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4320" y="1562760"/>
            <a:ext cx="7547400" cy="82666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1240920" y="3015360"/>
            <a:ext cx="5069520" cy="4642200"/>
          </a:xfrm>
          <a:custGeom>
            <a:avLst/>
            <a:gdLst/>
            <a:ahLst/>
            <a:rect l="l" t="t" r="r" b="b"/>
            <a:pathLst>
              <a:path w="5069840" h="4642484">
                <a:moveTo>
                  <a:pt x="0" y="4642231"/>
                </a:moveTo>
                <a:lnTo>
                  <a:pt x="5069840" y="4642231"/>
                </a:lnTo>
                <a:lnTo>
                  <a:pt x="5069840" y="0"/>
                </a:lnTo>
                <a:lnTo>
                  <a:pt x="0" y="0"/>
                </a:lnTo>
                <a:lnTo>
                  <a:pt x="0" y="4642231"/>
                </a:lnTo>
                <a:close/>
              </a:path>
            </a:pathLst>
          </a:custGeom>
          <a:solidFill>
            <a:srgbClr val="ffde5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1132920" y="2907360"/>
            <a:ext cx="5284800" cy="4857480"/>
          </a:xfrm>
          <a:custGeom>
            <a:avLst/>
            <a:gdLst/>
            <a:ahLst/>
            <a:rect l="l" t="t" r="r" b="b"/>
            <a:pathLst>
              <a:path w="5285105" h="4857750">
                <a:moveTo>
                  <a:pt x="5285105" y="381"/>
                </a:moveTo>
                <a:lnTo>
                  <a:pt x="5177155" y="381"/>
                </a:lnTo>
                <a:lnTo>
                  <a:pt x="5177155" y="107950"/>
                </a:lnTo>
                <a:lnTo>
                  <a:pt x="5177155" y="4749800"/>
                </a:lnTo>
                <a:lnTo>
                  <a:pt x="107315" y="4749800"/>
                </a:lnTo>
                <a:lnTo>
                  <a:pt x="107315" y="107950"/>
                </a:lnTo>
                <a:lnTo>
                  <a:pt x="5177155" y="107950"/>
                </a:lnTo>
                <a:lnTo>
                  <a:pt x="5177155" y="381"/>
                </a:lnTo>
                <a:lnTo>
                  <a:pt x="5177155" y="0"/>
                </a:lnTo>
                <a:lnTo>
                  <a:pt x="0" y="0"/>
                </a:lnTo>
                <a:lnTo>
                  <a:pt x="0" y="107950"/>
                </a:lnTo>
                <a:lnTo>
                  <a:pt x="0" y="4749800"/>
                </a:lnTo>
                <a:lnTo>
                  <a:pt x="0" y="4857750"/>
                </a:lnTo>
                <a:lnTo>
                  <a:pt x="5285105" y="4857750"/>
                </a:lnTo>
                <a:lnTo>
                  <a:pt x="5285105" y="4750181"/>
                </a:lnTo>
                <a:lnTo>
                  <a:pt x="5285105" y="4749800"/>
                </a:lnTo>
                <a:lnTo>
                  <a:pt x="5285105" y="381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2260440" y="3963600"/>
            <a:ext cx="3058560" cy="3502800"/>
          </a:xfrm>
          <a:custGeom>
            <a:avLst/>
            <a:gdLst/>
            <a:ahLst/>
            <a:rect l="l" t="t" r="r" b="b"/>
            <a:pathLst>
              <a:path w="3058795" h="3503295">
                <a:moveTo>
                  <a:pt x="310514" y="34925"/>
                </a:moveTo>
                <a:lnTo>
                  <a:pt x="321944" y="561975"/>
                </a:lnTo>
                <a:lnTo>
                  <a:pt x="461644" y="560705"/>
                </a:lnTo>
                <a:lnTo>
                  <a:pt x="458469" y="372110"/>
                </a:lnTo>
                <a:lnTo>
                  <a:pt x="713739" y="371475"/>
                </a:lnTo>
                <a:lnTo>
                  <a:pt x="716280" y="256540"/>
                </a:lnTo>
                <a:lnTo>
                  <a:pt x="457200" y="260985"/>
                </a:lnTo>
                <a:lnTo>
                  <a:pt x="455294" y="156845"/>
                </a:lnTo>
                <a:lnTo>
                  <a:pt x="756285" y="151130"/>
                </a:lnTo>
                <a:lnTo>
                  <a:pt x="756285" y="28575"/>
                </a:lnTo>
                <a:lnTo>
                  <a:pt x="310514" y="34925"/>
                </a:lnTo>
                <a:close/>
                <a:moveTo>
                  <a:pt x="993139" y="252095"/>
                </a:moveTo>
                <a:lnTo>
                  <a:pt x="993139" y="162560"/>
                </a:lnTo>
                <a:lnTo>
                  <a:pt x="1381125" y="166370"/>
                </a:lnTo>
                <a:lnTo>
                  <a:pt x="1381125" y="26670"/>
                </a:lnTo>
                <a:lnTo>
                  <a:pt x="829310" y="19050"/>
                </a:lnTo>
                <a:lnTo>
                  <a:pt x="835025" y="560705"/>
                </a:lnTo>
                <a:lnTo>
                  <a:pt x="1365885" y="563880"/>
                </a:lnTo>
                <a:lnTo>
                  <a:pt x="1360804" y="432435"/>
                </a:lnTo>
                <a:lnTo>
                  <a:pt x="996950" y="422910"/>
                </a:lnTo>
                <a:lnTo>
                  <a:pt x="998854" y="327025"/>
                </a:lnTo>
                <a:lnTo>
                  <a:pt x="1297304" y="331470"/>
                </a:lnTo>
                <a:lnTo>
                  <a:pt x="1302385" y="257810"/>
                </a:lnTo>
                <a:lnTo>
                  <a:pt x="993139" y="252095"/>
                </a:lnTo>
                <a:close/>
                <a:moveTo>
                  <a:pt x="1456054" y="3175"/>
                </a:moveTo>
                <a:lnTo>
                  <a:pt x="1453514" y="557530"/>
                </a:lnTo>
                <a:lnTo>
                  <a:pt x="1820545" y="561975"/>
                </a:lnTo>
                <a:lnTo>
                  <a:pt x="1820545" y="408940"/>
                </a:lnTo>
                <a:lnTo>
                  <a:pt x="1600200" y="407670"/>
                </a:lnTo>
                <a:lnTo>
                  <a:pt x="1619885" y="11430"/>
                </a:lnTo>
                <a:lnTo>
                  <a:pt x="1456054" y="3175"/>
                </a:lnTo>
                <a:close/>
                <a:moveTo>
                  <a:pt x="1904364" y="635"/>
                </a:moveTo>
                <a:lnTo>
                  <a:pt x="1893570" y="561340"/>
                </a:lnTo>
                <a:lnTo>
                  <a:pt x="2061845" y="561340"/>
                </a:lnTo>
                <a:lnTo>
                  <a:pt x="2061845" y="0"/>
                </a:lnTo>
                <a:lnTo>
                  <a:pt x="1904364" y="635"/>
                </a:lnTo>
                <a:close/>
                <a:moveTo>
                  <a:pt x="2135504" y="25400"/>
                </a:moveTo>
                <a:lnTo>
                  <a:pt x="2150110" y="159385"/>
                </a:lnTo>
                <a:lnTo>
                  <a:pt x="2546985" y="133350"/>
                </a:lnTo>
                <a:lnTo>
                  <a:pt x="2159635" y="339725"/>
                </a:lnTo>
                <a:lnTo>
                  <a:pt x="2143760" y="561975"/>
                </a:lnTo>
                <a:lnTo>
                  <a:pt x="2729229" y="563880"/>
                </a:lnTo>
                <a:lnTo>
                  <a:pt x="2732404" y="422275"/>
                </a:lnTo>
                <a:lnTo>
                  <a:pt x="2304415" y="427355"/>
                </a:lnTo>
                <a:lnTo>
                  <a:pt x="2731770" y="180975"/>
                </a:lnTo>
                <a:lnTo>
                  <a:pt x="2717800" y="11430"/>
                </a:lnTo>
                <a:lnTo>
                  <a:pt x="2135504" y="25400"/>
                </a:lnTo>
                <a:close/>
                <a:moveTo>
                  <a:pt x="210819" y="749935"/>
                </a:moveTo>
                <a:lnTo>
                  <a:pt x="235585" y="1297305"/>
                </a:lnTo>
                <a:lnTo>
                  <a:pt x="706755" y="1295400"/>
                </a:lnTo>
                <a:lnTo>
                  <a:pt x="692150" y="1117600"/>
                </a:lnTo>
                <a:lnTo>
                  <a:pt x="371475" y="1122045"/>
                </a:lnTo>
                <a:lnTo>
                  <a:pt x="370839" y="894080"/>
                </a:lnTo>
                <a:lnTo>
                  <a:pt x="692150" y="889000"/>
                </a:lnTo>
                <a:lnTo>
                  <a:pt x="697230" y="749935"/>
                </a:lnTo>
                <a:lnTo>
                  <a:pt x="210819" y="749935"/>
                </a:lnTo>
                <a:close/>
                <a:moveTo>
                  <a:pt x="789939" y="735330"/>
                </a:moveTo>
                <a:lnTo>
                  <a:pt x="779780" y="1296035"/>
                </a:lnTo>
                <a:lnTo>
                  <a:pt x="948055" y="1296035"/>
                </a:lnTo>
                <a:lnTo>
                  <a:pt x="948055" y="734695"/>
                </a:lnTo>
                <a:lnTo>
                  <a:pt x="789939" y="735330"/>
                </a:lnTo>
                <a:close/>
                <a:moveTo>
                  <a:pt x="1607185" y="1299210"/>
                </a:moveTo>
                <a:lnTo>
                  <a:pt x="1615439" y="772160"/>
                </a:lnTo>
                <a:lnTo>
                  <a:pt x="1467485" y="772160"/>
                </a:lnTo>
                <a:lnTo>
                  <a:pt x="1471929" y="1068070"/>
                </a:lnTo>
                <a:lnTo>
                  <a:pt x="1247775" y="775335"/>
                </a:lnTo>
                <a:lnTo>
                  <a:pt x="1036954" y="767080"/>
                </a:lnTo>
                <a:lnTo>
                  <a:pt x="1021079" y="1295400"/>
                </a:lnTo>
                <a:lnTo>
                  <a:pt x="1192529" y="1299210"/>
                </a:lnTo>
                <a:lnTo>
                  <a:pt x="1204595" y="935355"/>
                </a:lnTo>
                <a:lnTo>
                  <a:pt x="1459229" y="1295400"/>
                </a:lnTo>
                <a:lnTo>
                  <a:pt x="1607185" y="1299210"/>
                </a:lnTo>
                <a:close/>
                <a:moveTo>
                  <a:pt x="1687829" y="749935"/>
                </a:moveTo>
                <a:lnTo>
                  <a:pt x="1712595" y="1297305"/>
                </a:lnTo>
                <a:lnTo>
                  <a:pt x="2183765" y="1295400"/>
                </a:lnTo>
                <a:lnTo>
                  <a:pt x="2169160" y="1117600"/>
                </a:lnTo>
                <a:lnTo>
                  <a:pt x="1848485" y="1122045"/>
                </a:lnTo>
                <a:lnTo>
                  <a:pt x="1847850" y="894080"/>
                </a:lnTo>
                <a:lnTo>
                  <a:pt x="2169160" y="889000"/>
                </a:lnTo>
                <a:lnTo>
                  <a:pt x="2174240" y="749935"/>
                </a:lnTo>
                <a:lnTo>
                  <a:pt x="1687829" y="749935"/>
                </a:lnTo>
                <a:close/>
                <a:moveTo>
                  <a:pt x="2809875" y="753745"/>
                </a:moveTo>
                <a:lnTo>
                  <a:pt x="2256790" y="788035"/>
                </a:lnTo>
                <a:lnTo>
                  <a:pt x="2266315" y="1292860"/>
                </a:lnTo>
                <a:lnTo>
                  <a:pt x="2831465" y="1296035"/>
                </a:lnTo>
                <a:lnTo>
                  <a:pt x="2809875" y="753745"/>
                </a:lnTo>
                <a:close/>
                <a:moveTo>
                  <a:pt x="2419350" y="1151890"/>
                </a:moveTo>
                <a:lnTo>
                  <a:pt x="2406015" y="884555"/>
                </a:lnTo>
                <a:lnTo>
                  <a:pt x="2675254" y="873125"/>
                </a:lnTo>
                <a:lnTo>
                  <a:pt x="2679065" y="1151890"/>
                </a:lnTo>
                <a:lnTo>
                  <a:pt x="2419350" y="1151890"/>
                </a:lnTo>
                <a:close/>
                <a:moveTo>
                  <a:pt x="906144" y="2030095"/>
                </a:moveTo>
                <a:lnTo>
                  <a:pt x="1367789" y="2032000"/>
                </a:lnTo>
                <a:lnTo>
                  <a:pt x="1502410" y="1898650"/>
                </a:lnTo>
                <a:lnTo>
                  <a:pt x="1511935" y="1654175"/>
                </a:lnTo>
                <a:lnTo>
                  <a:pt x="1329054" y="1503045"/>
                </a:lnTo>
                <a:lnTo>
                  <a:pt x="920114" y="1506855"/>
                </a:lnTo>
                <a:lnTo>
                  <a:pt x="906144" y="2030095"/>
                </a:lnTo>
                <a:close/>
                <a:moveTo>
                  <a:pt x="1066800" y="1866265"/>
                </a:moveTo>
                <a:lnTo>
                  <a:pt x="1073150" y="1626235"/>
                </a:lnTo>
                <a:lnTo>
                  <a:pt x="1257300" y="1619885"/>
                </a:lnTo>
                <a:lnTo>
                  <a:pt x="1329054" y="1680210"/>
                </a:lnTo>
                <a:lnTo>
                  <a:pt x="1326514" y="1824990"/>
                </a:lnTo>
                <a:lnTo>
                  <a:pt x="1254125" y="1872615"/>
                </a:lnTo>
                <a:lnTo>
                  <a:pt x="1066800" y="1866265"/>
                </a:lnTo>
                <a:close/>
                <a:moveTo>
                  <a:pt x="1748789" y="1722120"/>
                </a:moveTo>
                <a:lnTo>
                  <a:pt x="1748789" y="1632585"/>
                </a:lnTo>
                <a:lnTo>
                  <a:pt x="2136775" y="1636395"/>
                </a:lnTo>
                <a:lnTo>
                  <a:pt x="2136775" y="1496695"/>
                </a:lnTo>
                <a:lnTo>
                  <a:pt x="1584960" y="1488440"/>
                </a:lnTo>
                <a:lnTo>
                  <a:pt x="1590675" y="2030095"/>
                </a:lnTo>
                <a:lnTo>
                  <a:pt x="2121535" y="2033270"/>
                </a:lnTo>
                <a:lnTo>
                  <a:pt x="2116454" y="1902460"/>
                </a:lnTo>
                <a:lnTo>
                  <a:pt x="1752600" y="1892935"/>
                </a:lnTo>
                <a:lnTo>
                  <a:pt x="1754504" y="1797050"/>
                </a:lnTo>
                <a:lnTo>
                  <a:pt x="2052954" y="1801495"/>
                </a:lnTo>
                <a:lnTo>
                  <a:pt x="2058035" y="1727835"/>
                </a:lnTo>
                <a:lnTo>
                  <a:pt x="1748789" y="1722120"/>
                </a:lnTo>
                <a:close/>
                <a:moveTo>
                  <a:pt x="0" y="2240280"/>
                </a:moveTo>
                <a:lnTo>
                  <a:pt x="7619" y="2766695"/>
                </a:lnTo>
                <a:lnTo>
                  <a:pt x="158750" y="2762250"/>
                </a:lnTo>
                <a:lnTo>
                  <a:pt x="164464" y="2353945"/>
                </a:lnTo>
                <a:lnTo>
                  <a:pt x="352425" y="2359660"/>
                </a:lnTo>
                <a:lnTo>
                  <a:pt x="347980" y="2766695"/>
                </a:lnTo>
                <a:lnTo>
                  <a:pt x="450850" y="2762250"/>
                </a:lnTo>
                <a:lnTo>
                  <a:pt x="440689" y="2367280"/>
                </a:lnTo>
                <a:lnTo>
                  <a:pt x="655955" y="2380615"/>
                </a:lnTo>
                <a:lnTo>
                  <a:pt x="655955" y="2762250"/>
                </a:lnTo>
                <a:lnTo>
                  <a:pt x="810260" y="2771775"/>
                </a:lnTo>
                <a:lnTo>
                  <a:pt x="795655" y="2266950"/>
                </a:lnTo>
                <a:lnTo>
                  <a:pt x="0" y="2240280"/>
                </a:lnTo>
                <a:close/>
                <a:moveTo>
                  <a:pt x="1434464" y="2765425"/>
                </a:moveTo>
                <a:lnTo>
                  <a:pt x="1437004" y="2219960"/>
                </a:lnTo>
                <a:lnTo>
                  <a:pt x="902969" y="2202180"/>
                </a:lnTo>
                <a:lnTo>
                  <a:pt x="882650" y="2765425"/>
                </a:lnTo>
                <a:lnTo>
                  <a:pt x="1055370" y="2766695"/>
                </a:lnTo>
                <a:lnTo>
                  <a:pt x="1064260" y="2522220"/>
                </a:lnTo>
                <a:lnTo>
                  <a:pt x="1282064" y="2527300"/>
                </a:lnTo>
                <a:lnTo>
                  <a:pt x="1283970" y="2766060"/>
                </a:lnTo>
                <a:lnTo>
                  <a:pt x="1434464" y="2765425"/>
                </a:lnTo>
                <a:close/>
                <a:moveTo>
                  <a:pt x="1283335" y="2316480"/>
                </a:moveTo>
                <a:lnTo>
                  <a:pt x="1286510" y="2419350"/>
                </a:lnTo>
                <a:lnTo>
                  <a:pt x="1057910" y="2411095"/>
                </a:lnTo>
                <a:lnTo>
                  <a:pt x="1059814" y="2308225"/>
                </a:lnTo>
                <a:lnTo>
                  <a:pt x="1283335" y="2316480"/>
                </a:lnTo>
                <a:close/>
                <a:moveTo>
                  <a:pt x="1677035" y="2225675"/>
                </a:moveTo>
                <a:lnTo>
                  <a:pt x="1510029" y="2221230"/>
                </a:lnTo>
                <a:lnTo>
                  <a:pt x="1737995" y="2574925"/>
                </a:lnTo>
                <a:lnTo>
                  <a:pt x="1742439" y="2766695"/>
                </a:lnTo>
                <a:lnTo>
                  <a:pt x="1933575" y="2766695"/>
                </a:lnTo>
                <a:lnTo>
                  <a:pt x="1931670" y="2580005"/>
                </a:lnTo>
                <a:lnTo>
                  <a:pt x="2146300" y="2245360"/>
                </a:lnTo>
                <a:lnTo>
                  <a:pt x="1989454" y="2236470"/>
                </a:lnTo>
                <a:lnTo>
                  <a:pt x="1840864" y="2449830"/>
                </a:lnTo>
                <a:lnTo>
                  <a:pt x="1677035" y="2225675"/>
                </a:lnTo>
                <a:close/>
                <a:moveTo>
                  <a:pt x="2772410" y="2223770"/>
                </a:moveTo>
                <a:lnTo>
                  <a:pt x="2219325" y="2258060"/>
                </a:lnTo>
                <a:lnTo>
                  <a:pt x="2228850" y="2762885"/>
                </a:lnTo>
                <a:lnTo>
                  <a:pt x="2794000" y="2766060"/>
                </a:lnTo>
                <a:lnTo>
                  <a:pt x="2772410" y="2223770"/>
                </a:lnTo>
                <a:close/>
                <a:moveTo>
                  <a:pt x="2381885" y="2621280"/>
                </a:moveTo>
                <a:lnTo>
                  <a:pt x="2368550" y="2354580"/>
                </a:lnTo>
                <a:lnTo>
                  <a:pt x="2637790" y="2343150"/>
                </a:lnTo>
                <a:lnTo>
                  <a:pt x="2641600" y="2621280"/>
                </a:lnTo>
                <a:lnTo>
                  <a:pt x="2381885" y="2621280"/>
                </a:lnTo>
                <a:close/>
                <a:moveTo>
                  <a:pt x="2950845" y="2759710"/>
                </a:moveTo>
                <a:lnTo>
                  <a:pt x="2900045" y="2886710"/>
                </a:lnTo>
                <a:lnTo>
                  <a:pt x="2942590" y="2888615"/>
                </a:lnTo>
                <a:lnTo>
                  <a:pt x="3058160" y="2747010"/>
                </a:lnTo>
                <a:lnTo>
                  <a:pt x="3058795" y="2597785"/>
                </a:lnTo>
                <a:lnTo>
                  <a:pt x="2851150" y="2607310"/>
                </a:lnTo>
                <a:lnTo>
                  <a:pt x="2854960" y="2769235"/>
                </a:lnTo>
                <a:lnTo>
                  <a:pt x="2950845" y="2759710"/>
                </a:lnTo>
                <a:close/>
                <a:moveTo>
                  <a:pt x="666114" y="3324860"/>
                </a:moveTo>
                <a:lnTo>
                  <a:pt x="650875" y="2965450"/>
                </a:lnTo>
                <a:lnTo>
                  <a:pt x="492760" y="2974340"/>
                </a:lnTo>
                <a:lnTo>
                  <a:pt x="516889" y="3502025"/>
                </a:lnTo>
                <a:lnTo>
                  <a:pt x="1216660" y="3500120"/>
                </a:lnTo>
                <a:lnTo>
                  <a:pt x="1197610" y="2954020"/>
                </a:lnTo>
                <a:lnTo>
                  <a:pt x="1048385" y="2951480"/>
                </a:lnTo>
                <a:lnTo>
                  <a:pt x="1052195" y="3319145"/>
                </a:lnTo>
                <a:lnTo>
                  <a:pt x="921385" y="3322320"/>
                </a:lnTo>
                <a:lnTo>
                  <a:pt x="909955" y="3107690"/>
                </a:lnTo>
                <a:lnTo>
                  <a:pt x="799464" y="3124835"/>
                </a:lnTo>
                <a:lnTo>
                  <a:pt x="811530" y="3319780"/>
                </a:lnTo>
                <a:lnTo>
                  <a:pt x="666114" y="3324860"/>
                </a:lnTo>
                <a:close/>
                <a:moveTo>
                  <a:pt x="1452879" y="3192145"/>
                </a:moveTo>
                <a:lnTo>
                  <a:pt x="1452879" y="3102610"/>
                </a:lnTo>
                <a:lnTo>
                  <a:pt x="1840864" y="3106420"/>
                </a:lnTo>
                <a:lnTo>
                  <a:pt x="1840864" y="2966720"/>
                </a:lnTo>
                <a:lnTo>
                  <a:pt x="1289685" y="2958465"/>
                </a:lnTo>
                <a:lnTo>
                  <a:pt x="1295400" y="3500120"/>
                </a:lnTo>
                <a:lnTo>
                  <a:pt x="1825625" y="3503295"/>
                </a:lnTo>
                <a:lnTo>
                  <a:pt x="1820545" y="3372485"/>
                </a:lnTo>
                <a:lnTo>
                  <a:pt x="1456689" y="3362960"/>
                </a:lnTo>
                <a:lnTo>
                  <a:pt x="1458595" y="3267075"/>
                </a:lnTo>
                <a:lnTo>
                  <a:pt x="1757045" y="3271520"/>
                </a:lnTo>
                <a:lnTo>
                  <a:pt x="1762125" y="3197860"/>
                </a:lnTo>
                <a:lnTo>
                  <a:pt x="1452879" y="3192145"/>
                </a:lnTo>
                <a:close/>
                <a:moveTo>
                  <a:pt x="2080260" y="2960370"/>
                </a:moveTo>
                <a:lnTo>
                  <a:pt x="1913889" y="2955925"/>
                </a:lnTo>
                <a:lnTo>
                  <a:pt x="2141220" y="3309620"/>
                </a:lnTo>
                <a:lnTo>
                  <a:pt x="2145665" y="3502025"/>
                </a:lnTo>
                <a:lnTo>
                  <a:pt x="2336800" y="3502025"/>
                </a:lnTo>
                <a:lnTo>
                  <a:pt x="2335529" y="3315335"/>
                </a:lnTo>
                <a:lnTo>
                  <a:pt x="2549525" y="2980055"/>
                </a:lnTo>
                <a:lnTo>
                  <a:pt x="2392679" y="2971165"/>
                </a:lnTo>
                <a:lnTo>
                  <a:pt x="2244090" y="3185160"/>
                </a:lnTo>
                <a:lnTo>
                  <a:pt x="2080260" y="2960370"/>
                </a:lnTo>
                <a:close/>
              </a:path>
            </a:pathLst>
          </a:custGeom>
          <a:noFill/>
          <a:ln w="29784">
            <a:solidFill>
              <a:srgbClr val="4e9a17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FAB9F43-C8A0-4E63-B921-AAFF7C07BCC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2"/>
          <p:cNvSpPr/>
          <p:nvPr/>
        </p:nvSpPr>
        <p:spPr>
          <a:xfrm>
            <a:off x="3246840" y="5222160"/>
            <a:ext cx="1143360" cy="191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6250" spc="483" strike="noStrike">
                <a:solidFill>
                  <a:srgbClr val="99cc75"/>
                </a:solidFill>
                <a:latin typeface="Tahoma"/>
              </a:rPr>
              <a:t>DE</a:t>
            </a:r>
            <a:endParaRPr b="0" lang="en-US" sz="6250" spc="-1" strike="noStrike">
              <a:latin typeface="Arial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2316960" y="3755520"/>
            <a:ext cx="2962440" cy="532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2560" bIns="0" anchor="t">
            <a:spAutoFit/>
          </a:bodyPr>
          <a:p>
            <a:pPr marL="198000" indent="33120" algn="ctr">
              <a:lnSpc>
                <a:spcPct val="76000"/>
              </a:lnSpc>
              <a:spcBef>
                <a:spcPts val="1831"/>
              </a:spcBef>
              <a:buNone/>
              <a:tabLst>
                <a:tab algn="l" pos="0"/>
              </a:tabLst>
            </a:pPr>
            <a:r>
              <a:rPr b="0" lang="en-US" sz="6250" spc="732" strike="noStrike">
                <a:solidFill>
                  <a:srgbClr val="99cc75"/>
                </a:solidFill>
                <a:latin typeface="Tahoma"/>
              </a:rPr>
              <a:t>F</a:t>
            </a:r>
            <a:r>
              <a:rPr b="0" lang="en-US" sz="6250" spc="1262" strike="noStrike">
                <a:solidFill>
                  <a:srgbClr val="99cc75"/>
                </a:solidFill>
                <a:latin typeface="Tahoma"/>
              </a:rPr>
              <a:t>E</a:t>
            </a:r>
            <a:r>
              <a:rPr b="0" lang="en-US" sz="6250" spc="259" strike="noStrike">
                <a:solidFill>
                  <a:srgbClr val="99cc75"/>
                </a:solidFill>
                <a:latin typeface="Tahoma"/>
              </a:rPr>
              <a:t>L</a:t>
            </a:r>
            <a:r>
              <a:rPr b="0" lang="en-US" sz="6250" spc="-435" strike="noStrike">
                <a:solidFill>
                  <a:srgbClr val="99cc75"/>
                </a:solidFill>
                <a:latin typeface="Tahoma"/>
              </a:rPr>
              <a:t>I</a:t>
            </a:r>
            <a:r>
              <a:rPr b="0" lang="en-US" sz="6250" spc="1319" strike="noStrike">
                <a:solidFill>
                  <a:srgbClr val="99cc75"/>
                </a:solidFill>
                <a:latin typeface="Tahoma"/>
              </a:rPr>
              <a:t>Z</a:t>
            </a:r>
            <a:r>
              <a:rPr b="0" lang="en-US" sz="6250" spc="514" strike="noStrike">
                <a:solidFill>
                  <a:srgbClr val="99cc75"/>
                </a:solidFill>
                <a:latin typeface="Tahoma"/>
              </a:rPr>
              <a:t> </a:t>
            </a:r>
            <a:r>
              <a:rPr b="0" lang="en-US" sz="6250" spc="338" strike="noStrike">
                <a:solidFill>
                  <a:srgbClr val="99cc75"/>
                </a:solidFill>
                <a:latin typeface="Tahoma"/>
              </a:rPr>
              <a:t>CINCO</a:t>
            </a:r>
            <a:endParaRPr b="0" lang="en-US" sz="6250" spc="-1" strike="noStrike">
              <a:latin typeface="Arial"/>
            </a:endParaRPr>
          </a:p>
          <a:p>
            <a:pPr marL="12240" indent="33120" algn="ctr">
              <a:lnSpc>
                <a:spcPts val="6361"/>
              </a:lnSpc>
              <a:spcBef>
                <a:spcPts val="4584"/>
              </a:spcBef>
              <a:buNone/>
              <a:tabLst>
                <a:tab algn="l" pos="0"/>
              </a:tabLst>
            </a:pPr>
            <a:r>
              <a:rPr b="0" lang="en-US" sz="6250" spc="888" strike="noStrike">
                <a:solidFill>
                  <a:srgbClr val="99cc75"/>
                </a:solidFill>
                <a:latin typeface="Tahoma"/>
              </a:rPr>
              <a:t>MAYO, </a:t>
            </a:r>
            <a:r>
              <a:rPr b="0" lang="en-US" sz="6250" spc="1112" strike="noStrike">
                <a:solidFill>
                  <a:srgbClr val="99cc75"/>
                </a:solidFill>
                <a:latin typeface="Tahoma"/>
              </a:rPr>
              <a:t>WEY</a:t>
            </a:r>
            <a:endParaRPr b="0" lang="en-US" sz="62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2022-07-29T03:32:44Z</dcterms:created>
  <dc:creator/>
  <dc:description/>
  <dc:language>en-US</dc:language>
  <cp:lastModifiedBy/>
  <dcterms:modified xsi:type="dcterms:W3CDTF">2022-07-29T03:32:44Z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