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D1157B-7A33-4848-A72A-CC95F42E840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466400-0BF7-4CC9-A51E-2D0BA6ECA06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CD1EB2-73BF-48B5-B8AD-01562E4B776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7D7E88-4320-4FEF-A1CA-EC3E6141CE4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C31A89-47A9-4E15-8EC0-C1378F1ED39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7A409D-B9CC-48CD-94F4-AE440180EC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456003-C016-4C99-A657-D676AE4DD6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459554-E43A-4ACA-9CE8-A0EE13B768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204920" y="2737440"/>
            <a:ext cx="5146560" cy="7258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34C43D-3E20-453C-8358-6389F128E8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C27BE4-0CA2-4F42-8C5F-F0CEA8BFA9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09A6AB-8BB5-46BC-A025-73957AFE51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379A62-580C-4CA9-999E-ABF795B8CB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024200" y="7111080"/>
            <a:ext cx="5790960" cy="115776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2121480" y="7330320"/>
            <a:ext cx="3315960" cy="42012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156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100" spc="-1" strike="noStrike">
                <a:latin typeface="Calibri"/>
              </a:rPr>
              <a:t>Click to edit the title text format</a:t>
            </a:r>
            <a:endParaRPr b="0" lang="en-US" sz="101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02061EE-3815-478C-9754-305258AC311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04920" y="2737440"/>
            <a:ext cx="5146560" cy="309168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48240">
              <a:lnSpc>
                <a:spcPct val="100000"/>
              </a:lnSpc>
              <a:spcBef>
                <a:spcPts val="105"/>
              </a:spcBef>
              <a:buNone/>
              <a:tabLst>
                <a:tab algn="l" pos="3085560"/>
              </a:tabLst>
            </a:pPr>
            <a:r>
              <a:rPr b="0" lang="en-US" sz="10100" spc="-191" strike="noStrike">
                <a:solidFill>
                  <a:srgbClr val="03979d"/>
                </a:solidFill>
                <a:latin typeface="Arial Narrow"/>
              </a:rPr>
              <a:t>H</a:t>
            </a:r>
            <a:r>
              <a:rPr b="0" lang="en-US" sz="10100" spc="-1761" strike="noStrike">
                <a:solidFill>
                  <a:srgbClr val="03979d"/>
                </a:solidFill>
                <a:latin typeface="Arial Narrow"/>
              </a:rPr>
              <a:t>o</a:t>
            </a:r>
            <a:r>
              <a:rPr b="0" lang="en-US" sz="10100" spc="837" strike="noStrike">
                <a:solidFill>
                  <a:srgbClr val="03979d"/>
                </a:solidFill>
                <a:latin typeface="Arial Narrow"/>
              </a:rPr>
              <a:t>l</a:t>
            </a:r>
            <a:r>
              <a:rPr b="0" lang="en-US" sz="10100" spc="-511" strike="noStrike">
                <a:solidFill>
                  <a:srgbClr val="03979d"/>
                </a:solidFill>
                <a:latin typeface="Arial Narrow"/>
              </a:rPr>
              <a:t>i</a:t>
            </a:r>
            <a:r>
              <a:rPr b="0" lang="en-US" sz="10100" spc="517" strike="noStrike">
                <a:solidFill>
                  <a:srgbClr val="03979d"/>
                </a:solidFill>
                <a:latin typeface="Arial Narrow"/>
              </a:rPr>
              <a:t>t</a:t>
            </a:r>
            <a:r>
              <a:rPr b="1" lang="en-US" sz="10100" spc="-290" strike="noStrike">
                <a:solidFill>
                  <a:srgbClr val="03979d"/>
                </a:solidFill>
                <a:latin typeface="Arial Narrow"/>
              </a:rPr>
              <a:t>a</a:t>
            </a:r>
            <a:r>
              <a:rPr b="1" lang="en-US" sz="10100" spc="-1" strike="noStrike">
                <a:solidFill>
                  <a:srgbClr val="03979d"/>
                </a:solidFill>
                <a:latin typeface="Arial Narrow"/>
              </a:rPr>
              <a:t>	</a:t>
            </a:r>
            <a:r>
              <a:rPr b="0" lang="en-US" sz="10100" spc="-177" strike="noStrike">
                <a:solidFill>
                  <a:srgbClr val="03979d"/>
                </a:solidFill>
                <a:latin typeface="Arial Narrow"/>
              </a:rPr>
              <a:t>Abri</a:t>
            </a:r>
            <a:r>
              <a:rPr b="1" lang="en-US" sz="10100" spc="-177" strike="noStrike">
                <a:solidFill>
                  <a:srgbClr val="03979d"/>
                </a:solidFill>
                <a:latin typeface="Arial Narrow"/>
              </a:rPr>
              <a:t>l</a:t>
            </a:r>
            <a:endParaRPr b="0" lang="en-US" sz="10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2022-07-29T05:51:18Z</dcterms:created>
  <dc:creator/>
  <dc:description/>
  <dc:language>en-US</dc:language>
  <cp:lastModifiedBy/>
  <dcterms:modified xsi:type="dcterms:W3CDTF">2022-07-29T05:51:18Z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