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58B4B3-FF80-408F-87DE-FD7A19469F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138A65-5819-44CA-8D2A-22E53E01A9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EAFFE8-B005-49C0-B19B-8D34EBED1D5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C25B2D-2A1B-4C67-8B81-5338526CFCE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7A47D5-2DEB-4EBD-9AE7-B43631C7C8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C6BED8-CB9C-4A5D-A330-BAB36FA539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D0B1BA-6B20-4D6F-B25E-E79AAF8224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998C34-D94D-4FFB-ACE0-C33C1F0719D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22920" y="3929760"/>
            <a:ext cx="5110200" cy="985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711F0C-47CE-4D22-A1B5-80061F4CC9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F4B539-1A79-43AE-8EFE-D57C7D855F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DAAC6D-1E5B-4E54-8316-AE34901017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54E713-A960-44A7-8E14-8DE8E95869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174840" y="6396840"/>
            <a:ext cx="2792520" cy="504000"/>
          </a:xfrm>
          <a:custGeom>
            <a:avLst/>
            <a:gdLst/>
            <a:ahLst/>
            <a:rect l="l" t="t" r="r" b="b"/>
            <a:pathLst>
              <a:path w="2792729" h="504190">
                <a:moveTo>
                  <a:pt x="2792729" y="0"/>
                </a:moveTo>
                <a:lnTo>
                  <a:pt x="0" y="0"/>
                </a:lnTo>
                <a:lnTo>
                  <a:pt x="168910" y="252095"/>
                </a:lnTo>
                <a:lnTo>
                  <a:pt x="0" y="504190"/>
                </a:lnTo>
                <a:lnTo>
                  <a:pt x="2792729" y="504190"/>
                </a:lnTo>
                <a:lnTo>
                  <a:pt x="2623820" y="252095"/>
                </a:lnTo>
                <a:lnTo>
                  <a:pt x="279272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22920" y="3929760"/>
            <a:ext cx="5110200" cy="212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900" spc="-1" strike="noStrike">
                <a:latin typeface="Calibri"/>
              </a:rPr>
              <a:t>Click to edit the title text format</a:t>
            </a:r>
            <a:endParaRPr b="0" lang="en-US" sz="69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2A4554F-0787-415E-9A69-C7B7A2F2286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387240" y="3929760"/>
            <a:ext cx="2945880" cy="3169800"/>
          </a:xfrm>
          <a:prstGeom prst="rect">
            <a:avLst/>
          </a:prstGeom>
          <a:noFill/>
          <a:ln w="0">
            <a:noFill/>
          </a:ln>
        </p:spPr>
        <p:txBody>
          <a:bodyPr lIns="0" rIns="0" tIns="34200" bIns="0" anchor="t">
            <a:noAutofit/>
          </a:bodyPr>
          <a:p>
            <a:pPr marL="12600" indent="69840">
              <a:lnSpc>
                <a:spcPts val="8229"/>
              </a:lnSpc>
              <a:spcBef>
                <a:spcPts val="269"/>
              </a:spcBef>
              <a:buNone/>
              <a:tabLst>
                <a:tab algn="l" pos="0"/>
              </a:tabLst>
            </a:pPr>
            <a:r>
              <a:rPr b="0" lang="en-US" sz="6900" spc="-41" strike="noStrike">
                <a:solidFill>
                  <a:srgbClr val="db2b2c"/>
                </a:solidFill>
                <a:latin typeface="Gill Sans MT"/>
              </a:rPr>
              <a:t>Febrero </a:t>
            </a:r>
            <a:r>
              <a:rPr b="0" lang="en-US" sz="6900" spc="-236" strike="noStrike">
                <a:solidFill>
                  <a:srgbClr val="db2b2c"/>
                </a:solidFill>
                <a:latin typeface="Gill Sans MT"/>
              </a:rPr>
              <a:t>On</a:t>
            </a:r>
            <a:r>
              <a:rPr b="0" lang="en-US" sz="6900" spc="-245" strike="noStrike">
                <a:solidFill>
                  <a:srgbClr val="db2b2c"/>
                </a:solidFill>
                <a:latin typeface="Gill Sans MT"/>
              </a:rPr>
              <a:t> </a:t>
            </a:r>
            <a:r>
              <a:rPr b="0" lang="en-US" sz="6900" spc="-12" strike="noStrike">
                <a:solidFill>
                  <a:srgbClr val="db2b2c"/>
                </a:solidFill>
                <a:latin typeface="Gill Sans MT"/>
              </a:rPr>
              <a:t>Fire!</a:t>
            </a:r>
            <a:endParaRPr b="0" lang="en-US" sz="69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3085200" y="6472080"/>
            <a:ext cx="2978280" cy="12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2150" spc="-245" strike="noStrike">
                <a:solidFill>
                  <a:srgbClr val="db2b2c"/>
                </a:solidFill>
                <a:latin typeface="Tahoma"/>
              </a:rPr>
              <a:t>S</a:t>
            </a:r>
            <a:r>
              <a:rPr b="0" lang="en-US" sz="2150" spc="-316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87" strike="noStrike">
                <a:solidFill>
                  <a:srgbClr val="db2b2c"/>
                </a:solidFill>
                <a:latin typeface="Tahoma"/>
              </a:rPr>
              <a:t>U</a:t>
            </a:r>
            <a:r>
              <a:rPr b="0" lang="en-US" sz="2150" spc="-310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45" strike="noStrike">
                <a:solidFill>
                  <a:srgbClr val="db2b2c"/>
                </a:solidFill>
                <a:latin typeface="Tahoma"/>
              </a:rPr>
              <a:t>P</a:t>
            </a:r>
            <a:r>
              <a:rPr b="0" lang="en-US" sz="2150" spc="-327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50" strike="noStrike">
                <a:solidFill>
                  <a:srgbClr val="db2b2c"/>
                </a:solidFill>
                <a:latin typeface="Tahoma"/>
              </a:rPr>
              <a:t>E</a:t>
            </a:r>
            <a:r>
              <a:rPr b="0" lang="en-US" sz="2150" spc="-321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70" strike="noStrike">
                <a:solidFill>
                  <a:srgbClr val="db2b2c"/>
                </a:solidFill>
                <a:latin typeface="Tahoma"/>
              </a:rPr>
              <a:t>R</a:t>
            </a:r>
            <a:r>
              <a:rPr b="0" lang="en-US" sz="2150" spc="-327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45" strike="noStrike">
                <a:solidFill>
                  <a:srgbClr val="db2b2c"/>
                </a:solidFill>
                <a:latin typeface="Tahoma"/>
              </a:rPr>
              <a:t>P</a:t>
            </a:r>
            <a:r>
              <a:rPr b="0" lang="en-US" sz="2150" spc="-327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307" strike="noStrike">
                <a:solidFill>
                  <a:srgbClr val="db2b2c"/>
                </a:solidFill>
                <a:latin typeface="Tahoma"/>
              </a:rPr>
              <a:t>O </a:t>
            </a:r>
            <a:r>
              <a:rPr b="0" lang="en-US" sz="2150" spc="-270" strike="noStrike">
                <a:solidFill>
                  <a:srgbClr val="db2b2c"/>
                </a:solidFill>
                <a:latin typeface="Tahoma"/>
              </a:rPr>
              <a:t>R</a:t>
            </a:r>
            <a:r>
              <a:rPr b="0" lang="en-US" sz="2150" spc="-330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56" strike="noStrike">
                <a:solidFill>
                  <a:srgbClr val="db2b2c"/>
                </a:solidFill>
                <a:latin typeface="Tahoma"/>
              </a:rPr>
              <a:t>T</a:t>
            </a:r>
            <a:r>
              <a:rPr b="0" lang="en-US" sz="2150" spc="-310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62" strike="noStrike">
                <a:solidFill>
                  <a:srgbClr val="db2b2c"/>
                </a:solidFill>
                <a:latin typeface="Tahoma"/>
              </a:rPr>
              <a:t>A</a:t>
            </a:r>
            <a:r>
              <a:rPr b="0" lang="en-US" sz="2150" spc="-335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96" strike="noStrike">
                <a:solidFill>
                  <a:srgbClr val="db2b2c"/>
                </a:solidFill>
                <a:latin typeface="Tahoma"/>
              </a:rPr>
              <a:t>D</a:t>
            </a:r>
            <a:r>
              <a:rPr b="0" lang="en-US" sz="2150" spc="-301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62" strike="noStrike">
                <a:solidFill>
                  <a:srgbClr val="db2b2c"/>
                </a:solidFill>
                <a:latin typeface="Tahoma"/>
              </a:rPr>
              <a:t>A</a:t>
            </a:r>
            <a:r>
              <a:rPr b="0" lang="en-US" sz="2150" spc="-335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45" strike="noStrike">
                <a:solidFill>
                  <a:srgbClr val="db2b2c"/>
                </a:solidFill>
                <a:latin typeface="Tahoma"/>
              </a:rPr>
              <a:t>S</a:t>
            </a:r>
            <a:r>
              <a:rPr b="0" lang="en-US" sz="2150" spc="-310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140" strike="noStrike">
                <a:solidFill>
                  <a:srgbClr val="db2b2c"/>
                </a:solidFill>
                <a:latin typeface="Tahoma"/>
              </a:rPr>
              <a:t>.</a:t>
            </a:r>
            <a:r>
              <a:rPr b="0" lang="en-US" sz="2150" spc="-330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262" strike="noStrike">
                <a:solidFill>
                  <a:srgbClr val="db2b2c"/>
                </a:solidFill>
                <a:latin typeface="Tahoma"/>
              </a:rPr>
              <a:t>C</a:t>
            </a:r>
            <a:r>
              <a:rPr b="0" lang="en-US" sz="2150" spc="-316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307" strike="noStrike">
                <a:solidFill>
                  <a:srgbClr val="db2b2c"/>
                </a:solidFill>
                <a:latin typeface="Tahoma"/>
              </a:rPr>
              <a:t>O</a:t>
            </a:r>
            <a:r>
              <a:rPr b="0" lang="en-US" sz="2150" spc="-335" strike="noStrike">
                <a:solidFill>
                  <a:srgbClr val="db2b2c"/>
                </a:solidFill>
                <a:latin typeface="Tahoma"/>
              </a:rPr>
              <a:t> </a:t>
            </a:r>
            <a:r>
              <a:rPr b="0" lang="en-US" sz="2150" spc="-386" strike="noStrike">
                <a:solidFill>
                  <a:srgbClr val="db2b2c"/>
                </a:solidFill>
                <a:latin typeface="Tahoma"/>
              </a:rPr>
              <a:t>M</a:t>
            </a:r>
            <a:endParaRPr b="0" lang="en-US" sz="21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None/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700" spc="-12" strike="noStrike">
                <a:solidFill>
                  <a:srgbClr val="db2b2c"/>
                </a:solidFill>
                <a:latin typeface="Arial Unicode MS"/>
              </a:rPr>
              <a:t>@corazon</a:t>
            </a:r>
            <a:endParaRPr b="0" lang="en-US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2022-07-29T06:03:51Z</dcterms:created>
  <dc:creator/>
  <dc:description/>
  <dc:language>en-US</dc:language>
  <cp:lastModifiedBy/>
  <dcterms:modified xsi:type="dcterms:W3CDTF">2022-07-29T06:03:51Z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