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Mistral" panose="00000000000000000000" pitchFamily="66" charset="1"/>
      <p:bold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78992" y="9793223"/>
            <a:ext cx="3429000" cy="89915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1855" y="0"/>
            <a:ext cx="6815328" cy="1069238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300984" y="1045463"/>
            <a:ext cx="2115312" cy="89611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328161" y="1080388"/>
            <a:ext cx="2024126" cy="80517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599688" y="2996183"/>
            <a:ext cx="1716024" cy="243840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627888" y="7897367"/>
            <a:ext cx="5544820" cy="1447800"/>
          </a:xfrm>
          <a:custGeom>
            <a:avLst/>
            <a:gdLst/>
            <a:ahLst/>
            <a:cxnLst/>
            <a:rect l="l" t="t" r="r" b="b"/>
            <a:pathLst>
              <a:path w="5544820" h="1447800">
                <a:moveTo>
                  <a:pt x="5544312" y="0"/>
                </a:moveTo>
                <a:lnTo>
                  <a:pt x="0" y="0"/>
                </a:lnTo>
                <a:lnTo>
                  <a:pt x="0" y="1447799"/>
                </a:lnTo>
                <a:lnTo>
                  <a:pt x="5544312" y="1447799"/>
                </a:lnTo>
                <a:lnTo>
                  <a:pt x="5544312" y="0"/>
                </a:lnTo>
                <a:close/>
              </a:path>
            </a:pathLst>
          </a:custGeom>
          <a:solidFill>
            <a:srgbClr val="FFFFFF">
              <a:alpha val="54901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33984" y="7946135"/>
            <a:ext cx="1191767" cy="463296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33984" y="8293607"/>
            <a:ext cx="1021079" cy="643127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16736" y="8351519"/>
            <a:ext cx="493775" cy="5364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3028" y="7809614"/>
            <a:ext cx="1186815" cy="137033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2000" spc="-10" b="1">
                <a:latin typeface="Mistral"/>
                <a:cs typeface="Mistral"/>
              </a:rPr>
              <a:t>NOMBRE:</a:t>
            </a:r>
            <a:endParaRPr sz="2000">
              <a:latin typeface="Mistral"/>
              <a:cs typeface="Mistral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2400" spc="-10" b="1">
                <a:latin typeface="Mistral"/>
                <a:cs typeface="Mistral"/>
              </a:rPr>
              <a:t>GRUPO</a:t>
            </a:r>
            <a:r>
              <a:rPr dirty="0" sz="2000" spc="-10" b="1">
                <a:latin typeface="Mistral"/>
                <a:cs typeface="Mistral"/>
              </a:rPr>
              <a:t>:</a:t>
            </a:r>
            <a:endParaRPr sz="2000">
              <a:latin typeface="Mistral"/>
              <a:cs typeface="Mistral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2000" spc="-10" b="1">
                <a:latin typeface="Mistral"/>
                <a:cs typeface="Mistral"/>
              </a:rPr>
              <a:t>PROFESOR@:</a:t>
            </a:r>
            <a:endParaRPr sz="2000">
              <a:latin typeface="Mistral"/>
              <a:cs typeface="Mistr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3983" y="8811767"/>
            <a:ext cx="1539240" cy="481584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60847" y="899159"/>
            <a:ext cx="1810511" cy="94213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2022-05-08T06:09:09Z</dcterms:created>
  <dcterms:modified xsi:type="dcterms:W3CDTF">2022-05-08T06:09:09Z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