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Bauhaus 93" panose="00000000000000000000" pitchFamily="82" charset="1"/>
      <p:bold r:id="rId10"/>
    </p:embeddedFont>
    <p:embeddedFont>
      <p:font typeface="Cooper Black" panose="00000000000000000000" pitchFamily="18" charset="1"/>
      <p:regular r:id="rId8"/>
    </p:embeddedFont>
    <p:embeddedFont>
      <p:font typeface="Impact" panose="00000000000000000000" pitchFamily="34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Relationship Id="rId10" Type="http://schemas.openxmlformats.org/officeDocument/2006/relationships/font" Target="fonts/font4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E7E6E6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E7E6E6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E7E6E6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864" y="54861"/>
            <a:ext cx="7504176" cy="105399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78991" y="429767"/>
            <a:ext cx="4895215" cy="3200400"/>
          </a:xfrm>
          <a:custGeom>
            <a:avLst/>
            <a:gdLst/>
            <a:ahLst/>
            <a:cxnLst/>
            <a:rect l="l" t="t" r="r" b="b"/>
            <a:pathLst>
              <a:path w="4895215" h="3200400">
                <a:moveTo>
                  <a:pt x="4361688" y="0"/>
                </a:moveTo>
                <a:lnTo>
                  <a:pt x="533400" y="0"/>
                </a:lnTo>
                <a:lnTo>
                  <a:pt x="531220" y="48557"/>
                </a:lnTo>
                <a:lnTo>
                  <a:pt x="524807" y="95892"/>
                </a:lnTo>
                <a:lnTo>
                  <a:pt x="514349" y="141816"/>
                </a:lnTo>
                <a:lnTo>
                  <a:pt x="500035" y="186141"/>
                </a:lnTo>
                <a:lnTo>
                  <a:pt x="482051" y="228678"/>
                </a:lnTo>
                <a:lnTo>
                  <a:pt x="460586" y="269239"/>
                </a:lnTo>
                <a:lnTo>
                  <a:pt x="435829" y="307637"/>
                </a:lnTo>
                <a:lnTo>
                  <a:pt x="407967" y="343683"/>
                </a:lnTo>
                <a:lnTo>
                  <a:pt x="377189" y="377189"/>
                </a:lnTo>
                <a:lnTo>
                  <a:pt x="343683" y="407967"/>
                </a:lnTo>
                <a:lnTo>
                  <a:pt x="307637" y="435829"/>
                </a:lnTo>
                <a:lnTo>
                  <a:pt x="269239" y="460586"/>
                </a:lnTo>
                <a:lnTo>
                  <a:pt x="228678" y="482051"/>
                </a:lnTo>
                <a:lnTo>
                  <a:pt x="186141" y="500035"/>
                </a:lnTo>
                <a:lnTo>
                  <a:pt x="141816" y="514350"/>
                </a:lnTo>
                <a:lnTo>
                  <a:pt x="95892" y="524807"/>
                </a:lnTo>
                <a:lnTo>
                  <a:pt x="48557" y="531220"/>
                </a:lnTo>
                <a:lnTo>
                  <a:pt x="0" y="533400"/>
                </a:lnTo>
                <a:lnTo>
                  <a:pt x="0" y="2667000"/>
                </a:lnTo>
                <a:lnTo>
                  <a:pt x="48557" y="2669179"/>
                </a:lnTo>
                <a:lnTo>
                  <a:pt x="95892" y="2675592"/>
                </a:lnTo>
                <a:lnTo>
                  <a:pt x="141816" y="2686049"/>
                </a:lnTo>
                <a:lnTo>
                  <a:pt x="186141" y="2700364"/>
                </a:lnTo>
                <a:lnTo>
                  <a:pt x="228678" y="2718348"/>
                </a:lnTo>
                <a:lnTo>
                  <a:pt x="269240" y="2739813"/>
                </a:lnTo>
                <a:lnTo>
                  <a:pt x="307637" y="2764570"/>
                </a:lnTo>
                <a:lnTo>
                  <a:pt x="343683" y="2792432"/>
                </a:lnTo>
                <a:lnTo>
                  <a:pt x="377190" y="2823210"/>
                </a:lnTo>
                <a:lnTo>
                  <a:pt x="407967" y="2856716"/>
                </a:lnTo>
                <a:lnTo>
                  <a:pt x="435829" y="2892762"/>
                </a:lnTo>
                <a:lnTo>
                  <a:pt x="460586" y="2931160"/>
                </a:lnTo>
                <a:lnTo>
                  <a:pt x="482051" y="2971721"/>
                </a:lnTo>
                <a:lnTo>
                  <a:pt x="500035" y="3014258"/>
                </a:lnTo>
                <a:lnTo>
                  <a:pt x="514350" y="3058583"/>
                </a:lnTo>
                <a:lnTo>
                  <a:pt x="524807" y="3104507"/>
                </a:lnTo>
                <a:lnTo>
                  <a:pt x="531220" y="3151842"/>
                </a:lnTo>
                <a:lnTo>
                  <a:pt x="533400" y="3200400"/>
                </a:lnTo>
                <a:lnTo>
                  <a:pt x="4361688" y="3200400"/>
                </a:lnTo>
                <a:lnTo>
                  <a:pt x="4363867" y="3151842"/>
                </a:lnTo>
                <a:lnTo>
                  <a:pt x="4370280" y="3104507"/>
                </a:lnTo>
                <a:lnTo>
                  <a:pt x="4380738" y="3058583"/>
                </a:lnTo>
                <a:lnTo>
                  <a:pt x="4395052" y="3014258"/>
                </a:lnTo>
                <a:lnTo>
                  <a:pt x="4413036" y="2971721"/>
                </a:lnTo>
                <a:lnTo>
                  <a:pt x="4434501" y="2931160"/>
                </a:lnTo>
                <a:lnTo>
                  <a:pt x="4459258" y="2892762"/>
                </a:lnTo>
                <a:lnTo>
                  <a:pt x="4487120" y="2856716"/>
                </a:lnTo>
                <a:lnTo>
                  <a:pt x="4517898" y="2823210"/>
                </a:lnTo>
                <a:lnTo>
                  <a:pt x="4551404" y="2792432"/>
                </a:lnTo>
                <a:lnTo>
                  <a:pt x="4587450" y="2764570"/>
                </a:lnTo>
                <a:lnTo>
                  <a:pt x="4625848" y="2739813"/>
                </a:lnTo>
                <a:lnTo>
                  <a:pt x="4666409" y="2718348"/>
                </a:lnTo>
                <a:lnTo>
                  <a:pt x="4708946" y="2700364"/>
                </a:lnTo>
                <a:lnTo>
                  <a:pt x="4753271" y="2686050"/>
                </a:lnTo>
                <a:lnTo>
                  <a:pt x="4799195" y="2675592"/>
                </a:lnTo>
                <a:lnTo>
                  <a:pt x="4846530" y="2669179"/>
                </a:lnTo>
                <a:lnTo>
                  <a:pt x="4895088" y="2667000"/>
                </a:lnTo>
                <a:lnTo>
                  <a:pt x="4895088" y="533400"/>
                </a:lnTo>
                <a:lnTo>
                  <a:pt x="4846530" y="531220"/>
                </a:lnTo>
                <a:lnTo>
                  <a:pt x="4799195" y="524807"/>
                </a:lnTo>
                <a:lnTo>
                  <a:pt x="4753271" y="514350"/>
                </a:lnTo>
                <a:lnTo>
                  <a:pt x="4708946" y="500035"/>
                </a:lnTo>
                <a:lnTo>
                  <a:pt x="4666409" y="482051"/>
                </a:lnTo>
                <a:lnTo>
                  <a:pt x="4625847" y="460586"/>
                </a:lnTo>
                <a:lnTo>
                  <a:pt x="4587450" y="435829"/>
                </a:lnTo>
                <a:lnTo>
                  <a:pt x="4551404" y="407967"/>
                </a:lnTo>
                <a:lnTo>
                  <a:pt x="4517897" y="377189"/>
                </a:lnTo>
                <a:lnTo>
                  <a:pt x="4487120" y="343683"/>
                </a:lnTo>
                <a:lnTo>
                  <a:pt x="4459258" y="307637"/>
                </a:lnTo>
                <a:lnTo>
                  <a:pt x="4434501" y="269239"/>
                </a:lnTo>
                <a:lnTo>
                  <a:pt x="4413036" y="228678"/>
                </a:lnTo>
                <a:lnTo>
                  <a:pt x="4395052" y="186141"/>
                </a:lnTo>
                <a:lnTo>
                  <a:pt x="4380738" y="141816"/>
                </a:lnTo>
                <a:lnTo>
                  <a:pt x="4370280" y="95892"/>
                </a:lnTo>
                <a:lnTo>
                  <a:pt x="4363867" y="48557"/>
                </a:lnTo>
                <a:lnTo>
                  <a:pt x="436168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78991" y="429767"/>
            <a:ext cx="4895215" cy="3200400"/>
          </a:xfrm>
          <a:custGeom>
            <a:avLst/>
            <a:gdLst/>
            <a:ahLst/>
            <a:cxnLst/>
            <a:rect l="l" t="t" r="r" b="b"/>
            <a:pathLst>
              <a:path w="4895215" h="3200400">
                <a:moveTo>
                  <a:pt x="0" y="533400"/>
                </a:moveTo>
                <a:lnTo>
                  <a:pt x="48557" y="531220"/>
                </a:lnTo>
                <a:lnTo>
                  <a:pt x="95892" y="524807"/>
                </a:lnTo>
                <a:lnTo>
                  <a:pt x="141816" y="514350"/>
                </a:lnTo>
                <a:lnTo>
                  <a:pt x="186141" y="500035"/>
                </a:lnTo>
                <a:lnTo>
                  <a:pt x="228678" y="482051"/>
                </a:lnTo>
                <a:lnTo>
                  <a:pt x="269239" y="460586"/>
                </a:lnTo>
                <a:lnTo>
                  <a:pt x="307637" y="435829"/>
                </a:lnTo>
                <a:lnTo>
                  <a:pt x="343683" y="407967"/>
                </a:lnTo>
                <a:lnTo>
                  <a:pt x="377189" y="377189"/>
                </a:lnTo>
                <a:lnTo>
                  <a:pt x="407967" y="343683"/>
                </a:lnTo>
                <a:lnTo>
                  <a:pt x="435829" y="307637"/>
                </a:lnTo>
                <a:lnTo>
                  <a:pt x="460586" y="269239"/>
                </a:lnTo>
                <a:lnTo>
                  <a:pt x="482051" y="228678"/>
                </a:lnTo>
                <a:lnTo>
                  <a:pt x="500035" y="186141"/>
                </a:lnTo>
                <a:lnTo>
                  <a:pt x="514349" y="141816"/>
                </a:lnTo>
                <a:lnTo>
                  <a:pt x="524807" y="95892"/>
                </a:lnTo>
                <a:lnTo>
                  <a:pt x="531220" y="48557"/>
                </a:lnTo>
                <a:lnTo>
                  <a:pt x="533400" y="0"/>
                </a:lnTo>
                <a:lnTo>
                  <a:pt x="4361688" y="0"/>
                </a:lnTo>
                <a:lnTo>
                  <a:pt x="4363867" y="48557"/>
                </a:lnTo>
                <a:lnTo>
                  <a:pt x="4370280" y="95892"/>
                </a:lnTo>
                <a:lnTo>
                  <a:pt x="4380738" y="141816"/>
                </a:lnTo>
                <a:lnTo>
                  <a:pt x="4395052" y="186141"/>
                </a:lnTo>
                <a:lnTo>
                  <a:pt x="4413036" y="228678"/>
                </a:lnTo>
                <a:lnTo>
                  <a:pt x="4434501" y="269239"/>
                </a:lnTo>
                <a:lnTo>
                  <a:pt x="4459258" y="307637"/>
                </a:lnTo>
                <a:lnTo>
                  <a:pt x="4487120" y="343683"/>
                </a:lnTo>
                <a:lnTo>
                  <a:pt x="4517897" y="377189"/>
                </a:lnTo>
                <a:lnTo>
                  <a:pt x="4551404" y="407967"/>
                </a:lnTo>
                <a:lnTo>
                  <a:pt x="4587450" y="435829"/>
                </a:lnTo>
                <a:lnTo>
                  <a:pt x="4625847" y="460586"/>
                </a:lnTo>
                <a:lnTo>
                  <a:pt x="4666409" y="482051"/>
                </a:lnTo>
                <a:lnTo>
                  <a:pt x="4708946" y="500035"/>
                </a:lnTo>
                <a:lnTo>
                  <a:pt x="4753271" y="514350"/>
                </a:lnTo>
                <a:lnTo>
                  <a:pt x="4799195" y="524807"/>
                </a:lnTo>
                <a:lnTo>
                  <a:pt x="4846530" y="531220"/>
                </a:lnTo>
                <a:lnTo>
                  <a:pt x="4895088" y="533400"/>
                </a:lnTo>
                <a:lnTo>
                  <a:pt x="4895088" y="2667000"/>
                </a:lnTo>
                <a:lnTo>
                  <a:pt x="4846530" y="2669179"/>
                </a:lnTo>
                <a:lnTo>
                  <a:pt x="4799195" y="2675592"/>
                </a:lnTo>
                <a:lnTo>
                  <a:pt x="4753271" y="2686050"/>
                </a:lnTo>
                <a:lnTo>
                  <a:pt x="4708946" y="2700364"/>
                </a:lnTo>
                <a:lnTo>
                  <a:pt x="4666409" y="2718348"/>
                </a:lnTo>
                <a:lnTo>
                  <a:pt x="4625848" y="2739813"/>
                </a:lnTo>
                <a:lnTo>
                  <a:pt x="4587450" y="2764570"/>
                </a:lnTo>
                <a:lnTo>
                  <a:pt x="4551404" y="2792432"/>
                </a:lnTo>
                <a:lnTo>
                  <a:pt x="4517898" y="2823210"/>
                </a:lnTo>
                <a:lnTo>
                  <a:pt x="4487120" y="2856716"/>
                </a:lnTo>
                <a:lnTo>
                  <a:pt x="4459258" y="2892762"/>
                </a:lnTo>
                <a:lnTo>
                  <a:pt x="4434501" y="2931160"/>
                </a:lnTo>
                <a:lnTo>
                  <a:pt x="4413036" y="2971721"/>
                </a:lnTo>
                <a:lnTo>
                  <a:pt x="4395052" y="3014258"/>
                </a:lnTo>
                <a:lnTo>
                  <a:pt x="4380738" y="3058583"/>
                </a:lnTo>
                <a:lnTo>
                  <a:pt x="4370280" y="3104507"/>
                </a:lnTo>
                <a:lnTo>
                  <a:pt x="4363867" y="3151842"/>
                </a:lnTo>
                <a:lnTo>
                  <a:pt x="4361688" y="3200400"/>
                </a:lnTo>
                <a:lnTo>
                  <a:pt x="533400" y="3200400"/>
                </a:lnTo>
                <a:lnTo>
                  <a:pt x="531220" y="3151842"/>
                </a:lnTo>
                <a:lnTo>
                  <a:pt x="524807" y="3104507"/>
                </a:lnTo>
                <a:lnTo>
                  <a:pt x="514350" y="3058583"/>
                </a:lnTo>
                <a:lnTo>
                  <a:pt x="500035" y="3014258"/>
                </a:lnTo>
                <a:lnTo>
                  <a:pt x="482051" y="2971721"/>
                </a:lnTo>
                <a:lnTo>
                  <a:pt x="460586" y="2931160"/>
                </a:lnTo>
                <a:lnTo>
                  <a:pt x="435829" y="2892762"/>
                </a:lnTo>
                <a:lnTo>
                  <a:pt x="407967" y="2856716"/>
                </a:lnTo>
                <a:lnTo>
                  <a:pt x="377190" y="2823210"/>
                </a:lnTo>
                <a:lnTo>
                  <a:pt x="343683" y="2792432"/>
                </a:lnTo>
                <a:lnTo>
                  <a:pt x="307637" y="2764570"/>
                </a:lnTo>
                <a:lnTo>
                  <a:pt x="269240" y="2739813"/>
                </a:lnTo>
                <a:lnTo>
                  <a:pt x="228678" y="2718348"/>
                </a:lnTo>
                <a:lnTo>
                  <a:pt x="186141" y="2700364"/>
                </a:lnTo>
                <a:lnTo>
                  <a:pt x="141816" y="2686049"/>
                </a:lnTo>
                <a:lnTo>
                  <a:pt x="95892" y="2675592"/>
                </a:lnTo>
                <a:lnTo>
                  <a:pt x="48557" y="2669179"/>
                </a:lnTo>
                <a:lnTo>
                  <a:pt x="0" y="2667000"/>
                </a:lnTo>
                <a:lnTo>
                  <a:pt x="0" y="53340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3479" y="1426285"/>
            <a:ext cx="4215891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E7E6E6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3479" y="1426285"/>
            <a:ext cx="4059554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Filosofía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32103" y="5916167"/>
            <a:ext cx="5648325" cy="387413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6515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445"/>
              </a:spcBef>
            </a:pPr>
            <a:r>
              <a:rPr dirty="0" u="sng" sz="3600" spc="-10">
                <a:uFill>
                  <a:solidFill>
                    <a:srgbClr val="000000"/>
                  </a:solidFill>
                </a:uFill>
                <a:latin typeface="Impact"/>
                <a:cs typeface="Impact"/>
              </a:rPr>
              <a:t>Datos:</a:t>
            </a:r>
            <a:endParaRPr sz="3600">
              <a:latin typeface="Impact"/>
              <a:cs typeface="Impact"/>
            </a:endParaRPr>
          </a:p>
          <a:p>
            <a:pPr marL="97790">
              <a:lnSpc>
                <a:spcPct val="100000"/>
              </a:lnSpc>
              <a:spcBef>
                <a:spcPts val="1995"/>
              </a:spcBef>
            </a:pPr>
            <a:r>
              <a:rPr dirty="0" sz="3600" spc="-10" b="1">
                <a:latin typeface="Bauhaus 93"/>
                <a:cs typeface="Bauhaus 93"/>
              </a:rPr>
              <a:t>Nombre:</a:t>
            </a:r>
            <a:endParaRPr sz="3600">
              <a:latin typeface="Bauhaus 93"/>
              <a:cs typeface="Bauhaus 93"/>
            </a:endParaRPr>
          </a:p>
          <a:p>
            <a:pPr marL="97790" marR="3225800">
              <a:lnSpc>
                <a:spcPct val="150000"/>
              </a:lnSpc>
            </a:pPr>
            <a:r>
              <a:rPr dirty="0" sz="3600" spc="-10" b="1">
                <a:latin typeface="Bauhaus 93"/>
                <a:cs typeface="Bauhaus 93"/>
              </a:rPr>
              <a:t>Profesor@: Institución:</a:t>
            </a:r>
            <a:endParaRPr sz="3600">
              <a:latin typeface="Bauhaus 93"/>
              <a:cs typeface="Bauhaus 93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2022-05-08T08:08:57Z</dcterms:created>
  <dcterms:modified xsi:type="dcterms:W3CDTF">2022-05-08T08:08:57Z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