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rial Nova Cond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E499"/>
                </a:solidFill>
                <a:latin typeface="Arial Nova Cond"/>
                <a:cs typeface="Arial Nova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E499"/>
                </a:solidFill>
                <a:latin typeface="Arial Nova Cond"/>
                <a:cs typeface="Arial Nova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E499"/>
                </a:solidFill>
                <a:latin typeface="Arial Nova Cond"/>
                <a:cs typeface="Arial Nova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2" cy="106923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040" cy="90851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247" y="1764791"/>
            <a:ext cx="5632704" cy="45598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349" y="2883976"/>
            <a:ext cx="3248151" cy="240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FE499"/>
                </a:solidFill>
                <a:latin typeface="Arial Nova Cond"/>
                <a:cs typeface="Arial Nova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145" y="2883976"/>
            <a:ext cx="2713355" cy="24098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dirty="0" spc="-10"/>
              <a:t>Bullet Journal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8100" y="32002"/>
            <a:ext cx="7482840" cy="10601325"/>
          </a:xfrm>
          <a:custGeom>
            <a:avLst/>
            <a:gdLst/>
            <a:ahLst/>
            <a:cxnLst/>
            <a:rect l="l" t="t" r="r" b="b"/>
            <a:pathLst>
              <a:path w="7482840" h="10601325">
                <a:moveTo>
                  <a:pt x="0" y="10600944"/>
                </a:moveTo>
                <a:lnTo>
                  <a:pt x="7482840" y="10600944"/>
                </a:lnTo>
                <a:lnTo>
                  <a:pt x="7482840" y="0"/>
                </a:lnTo>
                <a:lnTo>
                  <a:pt x="0" y="0"/>
                </a:lnTo>
                <a:lnTo>
                  <a:pt x="0" y="10600944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2022-05-08T05:53:15Z</dcterms:created>
  <dcterms:modified xsi:type="dcterms:W3CDTF">2022-05-08T05:53:15Z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