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B82848-430F-4948-BFBE-9C542259BBB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BC4F5D-49AA-42E4-BA93-50068E843DB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1C4BDF-B85A-4E18-9C8D-441075F4226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856E82-08D8-45C0-B556-26A058CEADC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7E065F-3B57-4033-B67B-B799A90B03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0FFE5E-3172-4FCC-B40C-DB1634D922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D2D678-C2A4-4006-BCE1-A87D938D31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BAFDEE-4C35-452E-9862-A38AE29372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0800" y="5941440"/>
            <a:ext cx="3574800" cy="44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2364F9-7C6E-43DE-8DE8-F42932E198D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1E67AD-CBA7-4D75-B9CE-1A62F1A428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1257CD-8EA5-4BA3-B8A9-1EC344FC45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FDE952-ADFE-4E82-9805-66881C4544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865600" y="4097520"/>
            <a:ext cx="2429280" cy="14428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7480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200" spc="-1" strike="noStrike">
                <a:latin typeface="Calibri"/>
              </a:rPr>
              <a:t>Click to edit the title text format</a:t>
            </a:r>
            <a:endParaRPr b="0" lang="en-US" sz="6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805F90F-594F-4A58-A8A7-9FB3112F98E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0800" y="5941440"/>
            <a:ext cx="353916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i="1" lang="en-US" sz="6200" spc="2957" strike="noStrike">
                <a:solidFill>
                  <a:srgbClr val="bd7d2c"/>
                </a:solidFill>
                <a:latin typeface="Times New Roman"/>
              </a:rPr>
              <a:t>Abril</a:t>
            </a:r>
            <a:endParaRPr b="0" lang="en-US" sz="62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2022-07-29T03:52:51Z</dcterms:created>
  <dc:creator/>
  <dc:description/>
  <dc:language>en-US</dc:language>
  <cp:lastModifiedBy/>
  <dcterms:modified xsi:type="dcterms:W3CDTF">2022-07-29T03:52:51Z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