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media/image2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820599F-8534-4BA1-AB56-B7BFCC345F30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846800" y="2920320"/>
            <a:ext cx="3862800" cy="1046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0277396-A4FD-44BD-B97F-4EF9FB8230BF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846800" y="2920320"/>
            <a:ext cx="3862800" cy="1046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4C2077C-1539-4B6E-95A5-6298DED5C302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846800" y="2920320"/>
            <a:ext cx="3862800" cy="1046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8378F42-4AF4-4579-96FE-A47C2C0E59F6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846800" y="2920320"/>
            <a:ext cx="3862800" cy="1046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12C2067-A05A-47B6-9B3D-BA4F5AF359E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846800" y="2920320"/>
            <a:ext cx="3862800" cy="1046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DEC2B63-7E0C-4DF0-B6EC-1C053FB9645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846800" y="2920320"/>
            <a:ext cx="3862800" cy="1046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1C3F615-519C-4CC9-B1C3-C309FC6551D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846800" y="2920320"/>
            <a:ext cx="3862800" cy="1046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5AE92EB-9703-405E-A7C0-86204CA4A6D8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1846800" y="2920320"/>
            <a:ext cx="3862800" cy="485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43D626B-DEA5-46D4-92BE-F2A889216BD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846800" y="2920320"/>
            <a:ext cx="3862800" cy="1046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8A756AE-D5D0-4D36-966B-674355B0BE6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846800" y="2920320"/>
            <a:ext cx="3862800" cy="1046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01FCFAA-28AA-4B0D-A42B-654449026A0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846800" y="2920320"/>
            <a:ext cx="3862800" cy="1046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59B73EC-5119-48C7-8AAF-63C3A84E2C7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4320" y="0"/>
            <a:ext cx="7547400" cy="10674720"/>
          </a:xfrm>
          <a:prstGeom prst="rect">
            <a:avLst/>
          </a:prstGeom>
          <a:ln w="0">
            <a:noFill/>
          </a:ln>
        </p:spPr>
      </p:pic>
      <p:pic>
        <p:nvPicPr>
          <p:cNvPr id="1" name="bg object 17" descr=""/>
          <p:cNvPicPr/>
          <p:nvPr/>
        </p:nvPicPr>
        <p:blipFill>
          <a:blip r:embed="rId3"/>
          <a:stretch/>
        </p:blipFill>
        <p:spPr>
          <a:xfrm>
            <a:off x="2850480" y="910080"/>
            <a:ext cx="2481120" cy="1549800"/>
          </a:xfrm>
          <a:prstGeom prst="rect">
            <a:avLst/>
          </a:prstGeom>
          <a:ln w="0"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846800" y="2920320"/>
            <a:ext cx="3862800" cy="1046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6700" spc="-1" strike="noStrike">
                <a:latin typeface="Calibri"/>
              </a:rPr>
              <a:t>Click to edit the title text format</a:t>
            </a:r>
            <a:endParaRPr b="0" lang="en-US" sz="67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7C7F89A6-1D35-48B6-A5BF-33E499D85430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846800" y="2920320"/>
            <a:ext cx="3862800" cy="1797840"/>
          </a:xfrm>
          <a:prstGeom prst="rect">
            <a:avLst/>
          </a:prstGeom>
          <a:noFill/>
          <a:ln w="0">
            <a:noFill/>
          </a:ln>
        </p:spPr>
        <p:txBody>
          <a:bodyPr lIns="0" rIns="0" tIns="12240" bIns="0" anchor="t">
            <a:noAutofit/>
          </a:bodyPr>
          <a:p>
            <a:pPr marL="15840">
              <a:lnSpc>
                <a:spcPct val="100000"/>
              </a:lnSpc>
              <a:spcBef>
                <a:spcPts val="96"/>
              </a:spcBef>
              <a:buNone/>
            </a:pPr>
            <a:r>
              <a:rPr b="0" i="1" lang="en-US" sz="6700" spc="3252" strike="noStrike">
                <a:solidFill>
                  <a:srgbClr val="648871"/>
                </a:solidFill>
                <a:latin typeface="Times New Roman"/>
              </a:rPr>
              <a:t>Abril</a:t>
            </a:r>
            <a:endParaRPr b="0" lang="en-US" sz="6700" spc="-1" strike="noStrike"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2022-07-29T05:51:17Z</dcterms:created>
  <dc:creator/>
  <dc:description/>
  <dc:language>en-US</dc:language>
  <cp:lastModifiedBy/>
  <dcterms:modified xsi:type="dcterms:W3CDTF">2022-07-29T05:51:17Z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