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Default Extension="fntdata" ContentType="application/x-fontdata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6"/>
  </p:sldIdLst>
  <p:sldSz cx="7772400" cy="10058400"/>
  <p:notesSz cx="7772400" cy="10058400"/>
  <p:defaultTextStyle>
    <a:defPPr>
      <a:defRPr kern="0"/>
    </a:defPPr>
  </p:defaultTextStyle>
  <p:embeddedFontLst>
    <p:embeddedFont>
      <p:font typeface="Times New Roman" panose="00000000000000000000" pitchFamily="18" charset="1"/>
      <p:regular r:id="rId7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font" Target="fonts/font1.fntdata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85341"/>
            <a:ext cx="7772400" cy="9887712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158489" y="1081785"/>
            <a:ext cx="1455420" cy="5740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58489" y="1081785"/>
            <a:ext cx="137541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0"/>
              <a:t>Ensayo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3542791" y="1892934"/>
            <a:ext cx="409575" cy="42100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2600" spc="-25">
                <a:latin typeface="Times New Roman"/>
                <a:cs typeface="Times New Roman"/>
              </a:rPr>
              <a:t>De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2740914" y="2688412"/>
            <a:ext cx="2258060" cy="11233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200" spc="-10">
                <a:latin typeface="Times New Roman"/>
                <a:cs typeface="Times New Roman"/>
              </a:rPr>
              <a:t>Título</a:t>
            </a:r>
            <a:endParaRPr sz="720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2441829" y="4765040"/>
            <a:ext cx="2762885" cy="32619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R="45085">
              <a:lnSpc>
                <a:spcPct val="100000"/>
              </a:lnSpc>
              <a:spcBef>
                <a:spcPts val="105"/>
              </a:spcBef>
            </a:pPr>
            <a:r>
              <a:rPr dirty="0" sz="2200">
                <a:latin typeface="Times New Roman"/>
                <a:cs typeface="Times New Roman"/>
              </a:rPr>
              <a:t>Autor</a:t>
            </a:r>
            <a:r>
              <a:rPr dirty="0" sz="2200" spc="-5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o</a:t>
            </a:r>
            <a:r>
              <a:rPr dirty="0" sz="2200" spc="-25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autores</a:t>
            </a:r>
            <a:endParaRPr sz="2200">
              <a:latin typeface="Times New Roman"/>
              <a:cs typeface="Times New Roman"/>
            </a:endParaRPr>
          </a:p>
          <a:p>
            <a:pPr algn="just" marL="854075" marR="779145" indent="57785">
              <a:lnSpc>
                <a:spcPct val="173200"/>
              </a:lnSpc>
              <a:spcBef>
                <a:spcPts val="680"/>
              </a:spcBef>
            </a:pPr>
            <a:r>
              <a:rPr dirty="0" sz="2600" spc="-10">
                <a:latin typeface="Times New Roman"/>
                <a:cs typeface="Times New Roman"/>
              </a:rPr>
              <a:t>Sección Profesor Materia</a:t>
            </a:r>
            <a:endParaRPr sz="2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4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2600">
                <a:latin typeface="Times New Roman"/>
                <a:cs typeface="Times New Roman"/>
              </a:rPr>
              <a:t>Fecha:</a:t>
            </a:r>
            <a:r>
              <a:rPr dirty="0" sz="2600" spc="-55">
                <a:latin typeface="Times New Roman"/>
                <a:cs typeface="Times New Roman"/>
              </a:rPr>
              <a:t> </a:t>
            </a:r>
            <a:r>
              <a:rPr dirty="0" sz="2600">
                <a:latin typeface="Times New Roman"/>
                <a:cs typeface="Times New Roman"/>
              </a:rPr>
              <a:t>Día</a:t>
            </a:r>
            <a:r>
              <a:rPr dirty="0" sz="2600" spc="-30">
                <a:latin typeface="Times New Roman"/>
                <a:cs typeface="Times New Roman"/>
              </a:rPr>
              <a:t> </a:t>
            </a:r>
            <a:r>
              <a:rPr dirty="0" sz="2600">
                <a:latin typeface="Times New Roman"/>
                <a:cs typeface="Times New Roman"/>
              </a:rPr>
              <a:t>Mes</a:t>
            </a:r>
            <a:r>
              <a:rPr dirty="0" sz="2600" spc="-55">
                <a:latin typeface="Times New Roman"/>
                <a:cs typeface="Times New Roman"/>
              </a:rPr>
              <a:t> </a:t>
            </a:r>
            <a:r>
              <a:rPr dirty="0" sz="2600" spc="-25">
                <a:latin typeface="Times New Roman"/>
                <a:cs typeface="Times New Roman"/>
              </a:rPr>
              <a:t>Año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2022-05-08T05:42:46Z</dcterms:created>
  <dcterms:modified xsi:type="dcterms:W3CDTF">2022-05-08T05:42:46Z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2022-05-06T00:00:00Z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</Properties>
</file>