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62004B-E59E-49F4-A9CB-76C3D9C5C0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F173CD-08E5-4950-9163-E491332611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E5B13F-9BD5-483A-A01A-E359A78377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7A25DA-0320-47AE-9087-A066FC475C1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E20788-7FA8-4D99-B91E-529613FD28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FE5E96-560A-443D-B4E2-4C3859FE4D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6E60BE-1E3A-4778-ABFF-9BA6566AA9E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2DB2DE-73AE-4FBC-8873-7B0DE19ED0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63040" y="7026480"/>
            <a:ext cx="462996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503349-54F8-4167-BC15-E9B18B6A2C1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E4D823-2589-47FE-9C50-7B283456EF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571E56-39C7-4977-A276-40EA76A68D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FA7E7E-8727-44EB-A14B-6B8C82D4AC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170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80" y="0"/>
            <a:ext cx="6025680" cy="10673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63040" y="7026480"/>
            <a:ext cx="462996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3A1127-6230-47B5-965F-EFE0A8FFB07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1463040" y="7026480"/>
            <a:ext cx="3936600" cy="419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5080" bIns="0" anchor="t">
            <a:spAutoFit/>
          </a:bodyPr>
          <a:p>
            <a:pPr marL="12600">
              <a:lnSpc>
                <a:spcPct val="100000"/>
              </a:lnSpc>
              <a:spcBef>
                <a:spcPts val="1851"/>
              </a:spcBef>
              <a:buNone/>
            </a:pPr>
            <a:r>
              <a:rPr b="0" lang="en-US" sz="11650" spc="-12" strike="noStrike">
                <a:latin typeface="Tahoma"/>
              </a:rPr>
              <a:t>Marzo</a:t>
            </a:r>
            <a:endParaRPr b="0" lang="en-US" sz="11650" spc="-1" strike="noStrike">
              <a:latin typeface="Arial"/>
            </a:endParaRPr>
          </a:p>
          <a:p>
            <a:pPr marL="975960">
              <a:lnSpc>
                <a:spcPct val="100000"/>
              </a:lnSpc>
              <a:spcBef>
                <a:spcPts val="360"/>
              </a:spcBef>
              <a:buNone/>
            </a:pPr>
            <a:r>
              <a:rPr b="0" lang="en-US" sz="2400" spc="-60" strike="noStrike">
                <a:latin typeface="Tahoma"/>
              </a:rPr>
              <a:t>f</a:t>
            </a:r>
            <a:r>
              <a:rPr b="0" lang="en-US" sz="2400" spc="-330" strike="noStrike">
                <a:latin typeface="Tahoma"/>
              </a:rPr>
              <a:t> </a:t>
            </a:r>
            <a:r>
              <a:rPr b="0" lang="en-US" sz="2400" spc="-97" strike="noStrike">
                <a:latin typeface="Tahoma"/>
              </a:rPr>
              <a:t>a</a:t>
            </a:r>
            <a:r>
              <a:rPr b="0" lang="en-US" sz="2400" spc="-335" strike="noStrike">
                <a:latin typeface="Tahoma"/>
              </a:rPr>
              <a:t> </a:t>
            </a:r>
            <a:r>
              <a:rPr b="0" lang="en-US" sz="2400" spc="-100" strike="noStrike">
                <a:latin typeface="Tahoma"/>
              </a:rPr>
              <a:t>n</a:t>
            </a:r>
            <a:r>
              <a:rPr b="0" lang="en-US" sz="2400" spc="-341" strike="noStrike">
                <a:latin typeface="Tahoma"/>
              </a:rPr>
              <a:t> </a:t>
            </a:r>
            <a:r>
              <a:rPr b="0" lang="en-US" sz="2400" spc="-66" strike="noStrike">
                <a:latin typeface="Tahoma"/>
              </a:rPr>
              <a:t>t</a:t>
            </a:r>
            <a:r>
              <a:rPr b="0" lang="en-US" sz="2400" spc="-341" strike="noStrike">
                <a:latin typeface="Tahoma"/>
              </a:rPr>
              <a:t> </a:t>
            </a:r>
            <a:r>
              <a:rPr b="0" lang="en-US" sz="2400" spc="-97" strike="noStrike">
                <a:latin typeface="Tahoma"/>
              </a:rPr>
              <a:t>á</a:t>
            </a:r>
            <a:r>
              <a:rPr b="0" lang="en-US" sz="2400" spc="-335" strike="noStrike">
                <a:latin typeface="Tahoma"/>
              </a:rPr>
              <a:t> </a:t>
            </a:r>
            <a:r>
              <a:rPr b="0" lang="en-US" sz="2400" spc="-75" strike="noStrike">
                <a:latin typeface="Tahoma"/>
              </a:rPr>
              <a:t>s</a:t>
            </a:r>
            <a:r>
              <a:rPr b="0" lang="en-US" sz="2400" spc="-330" strike="noStrike">
                <a:latin typeface="Tahoma"/>
              </a:rPr>
              <a:t> </a:t>
            </a:r>
            <a:r>
              <a:rPr b="0" lang="en-US" sz="2400" spc="-66" strike="noStrike">
                <a:latin typeface="Tahoma"/>
              </a:rPr>
              <a:t>t</a:t>
            </a:r>
            <a:r>
              <a:rPr b="0" lang="en-US" sz="2400" spc="-341" strike="noStrike">
                <a:latin typeface="Tahoma"/>
              </a:rPr>
              <a:t> </a:t>
            </a:r>
            <a:r>
              <a:rPr b="0" lang="en-US" sz="2400" spc="-46" strike="noStrike">
                <a:latin typeface="Tahoma"/>
              </a:rPr>
              <a:t>i</a:t>
            </a:r>
            <a:r>
              <a:rPr b="0" lang="en-US" sz="2400" spc="-347" strike="noStrike">
                <a:latin typeface="Tahoma"/>
              </a:rPr>
              <a:t> </a:t>
            </a:r>
            <a:r>
              <a:rPr b="0" lang="en-US" sz="2400" spc="-86" strike="noStrike">
                <a:latin typeface="Tahoma"/>
              </a:rPr>
              <a:t>c</a:t>
            </a:r>
            <a:r>
              <a:rPr b="0" lang="en-US" sz="2400" spc="-316" strike="noStrike">
                <a:latin typeface="Tahoma"/>
              </a:rPr>
              <a:t> </a:t>
            </a:r>
            <a:r>
              <a:rPr b="0" lang="en-US" sz="2400" spc="-52" strike="noStrike">
                <a:latin typeface="Tahoma"/>
              </a:rPr>
              <a:t>o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171880" y="6074280"/>
            <a:ext cx="2090160" cy="1194840"/>
          </a:xfrm>
          <a:custGeom>
            <a:avLst/>
            <a:gdLst/>
            <a:ahLst/>
            <a:rect l="l" t="t" r="r" b="b"/>
            <a:pathLst>
              <a:path w="2090420" h="1195070">
                <a:moveTo>
                  <a:pt x="591312" y="1138555"/>
                </a:moveTo>
                <a:lnTo>
                  <a:pt x="456819" y="43307"/>
                </a:lnTo>
                <a:lnTo>
                  <a:pt x="373126" y="53594"/>
                </a:lnTo>
                <a:lnTo>
                  <a:pt x="425831" y="483108"/>
                </a:lnTo>
                <a:lnTo>
                  <a:pt x="136398" y="518668"/>
                </a:lnTo>
                <a:lnTo>
                  <a:pt x="83693" y="89154"/>
                </a:lnTo>
                <a:lnTo>
                  <a:pt x="0" y="99441"/>
                </a:lnTo>
                <a:lnTo>
                  <a:pt x="134493" y="1194562"/>
                </a:lnTo>
                <a:lnTo>
                  <a:pt x="218186" y="1184275"/>
                </a:lnTo>
                <a:lnTo>
                  <a:pt x="152273" y="648081"/>
                </a:lnTo>
                <a:lnTo>
                  <a:pt x="441833" y="612648"/>
                </a:lnTo>
                <a:lnTo>
                  <a:pt x="507619" y="1148715"/>
                </a:lnTo>
                <a:lnTo>
                  <a:pt x="591312" y="1138555"/>
                </a:lnTo>
                <a:close/>
                <a:moveTo>
                  <a:pt x="1112735" y="674814"/>
                </a:moveTo>
                <a:lnTo>
                  <a:pt x="1112481" y="614616"/>
                </a:lnTo>
                <a:lnTo>
                  <a:pt x="1110869" y="550545"/>
                </a:lnTo>
                <a:lnTo>
                  <a:pt x="1107998" y="486702"/>
                </a:lnTo>
                <a:lnTo>
                  <a:pt x="1104049" y="426580"/>
                </a:lnTo>
                <a:lnTo>
                  <a:pt x="1099019" y="370217"/>
                </a:lnTo>
                <a:lnTo>
                  <a:pt x="1092911" y="317588"/>
                </a:lnTo>
                <a:lnTo>
                  <a:pt x="1085710" y="268706"/>
                </a:lnTo>
                <a:lnTo>
                  <a:pt x="1077417" y="223558"/>
                </a:lnTo>
                <a:lnTo>
                  <a:pt x="1068019" y="182168"/>
                </a:lnTo>
                <a:lnTo>
                  <a:pt x="1060500" y="155194"/>
                </a:lnTo>
                <a:lnTo>
                  <a:pt x="1057529" y="144526"/>
                </a:lnTo>
                <a:lnTo>
                  <a:pt x="1056779" y="142519"/>
                </a:lnTo>
                <a:lnTo>
                  <a:pt x="1056779" y="678853"/>
                </a:lnTo>
                <a:lnTo>
                  <a:pt x="1055573" y="727646"/>
                </a:lnTo>
                <a:lnTo>
                  <a:pt x="1052791" y="774954"/>
                </a:lnTo>
                <a:lnTo>
                  <a:pt x="1048524" y="816711"/>
                </a:lnTo>
                <a:lnTo>
                  <a:pt x="1031760" y="897013"/>
                </a:lnTo>
                <a:lnTo>
                  <a:pt x="1001280" y="947928"/>
                </a:lnTo>
                <a:lnTo>
                  <a:pt x="981837" y="954786"/>
                </a:lnTo>
                <a:lnTo>
                  <a:pt x="961758" y="949172"/>
                </a:lnTo>
                <a:lnTo>
                  <a:pt x="927519" y="899591"/>
                </a:lnTo>
                <a:lnTo>
                  <a:pt x="913384" y="855599"/>
                </a:lnTo>
                <a:lnTo>
                  <a:pt x="897915" y="777887"/>
                </a:lnTo>
                <a:lnTo>
                  <a:pt x="891832" y="731037"/>
                </a:lnTo>
                <a:lnTo>
                  <a:pt x="886841" y="678853"/>
                </a:lnTo>
                <a:lnTo>
                  <a:pt x="882929" y="621360"/>
                </a:lnTo>
                <a:lnTo>
                  <a:pt x="880110" y="558546"/>
                </a:lnTo>
                <a:lnTo>
                  <a:pt x="878560" y="496824"/>
                </a:lnTo>
                <a:lnTo>
                  <a:pt x="878332" y="434771"/>
                </a:lnTo>
                <a:lnTo>
                  <a:pt x="879640" y="381495"/>
                </a:lnTo>
                <a:lnTo>
                  <a:pt x="882421" y="333971"/>
                </a:lnTo>
                <a:lnTo>
                  <a:pt x="886688" y="292188"/>
                </a:lnTo>
                <a:lnTo>
                  <a:pt x="903541" y="212559"/>
                </a:lnTo>
                <a:lnTo>
                  <a:pt x="934262" y="162077"/>
                </a:lnTo>
                <a:lnTo>
                  <a:pt x="953897" y="155194"/>
                </a:lnTo>
                <a:lnTo>
                  <a:pt x="973861" y="160655"/>
                </a:lnTo>
                <a:lnTo>
                  <a:pt x="1007910" y="208851"/>
                </a:lnTo>
                <a:lnTo>
                  <a:pt x="1021969" y="251587"/>
                </a:lnTo>
                <a:lnTo>
                  <a:pt x="1037247" y="328523"/>
                </a:lnTo>
                <a:lnTo>
                  <a:pt x="1043305" y="375729"/>
                </a:lnTo>
                <a:lnTo>
                  <a:pt x="1048296" y="428790"/>
                </a:lnTo>
                <a:lnTo>
                  <a:pt x="1052233" y="487692"/>
                </a:lnTo>
                <a:lnTo>
                  <a:pt x="1055116" y="552450"/>
                </a:lnTo>
                <a:lnTo>
                  <a:pt x="1056678" y="614616"/>
                </a:lnTo>
                <a:lnTo>
                  <a:pt x="1056779" y="678853"/>
                </a:lnTo>
                <a:lnTo>
                  <a:pt x="1056779" y="142519"/>
                </a:lnTo>
                <a:lnTo>
                  <a:pt x="1034211" y="82080"/>
                </a:lnTo>
                <a:lnTo>
                  <a:pt x="1008291" y="37769"/>
                </a:lnTo>
                <a:lnTo>
                  <a:pt x="979779" y="11645"/>
                </a:lnTo>
                <a:lnTo>
                  <a:pt x="948690" y="3683"/>
                </a:lnTo>
                <a:lnTo>
                  <a:pt x="918273" y="13830"/>
                </a:lnTo>
                <a:lnTo>
                  <a:pt x="891641" y="41973"/>
                </a:lnTo>
                <a:lnTo>
                  <a:pt x="868794" y="88125"/>
                </a:lnTo>
                <a:lnTo>
                  <a:pt x="849757" y="152273"/>
                </a:lnTo>
                <a:lnTo>
                  <a:pt x="841819" y="190665"/>
                </a:lnTo>
                <a:lnTo>
                  <a:pt x="835240" y="232664"/>
                </a:lnTo>
                <a:lnTo>
                  <a:pt x="830046" y="278282"/>
                </a:lnTo>
                <a:lnTo>
                  <a:pt x="826211" y="327507"/>
                </a:lnTo>
                <a:lnTo>
                  <a:pt x="823734" y="380339"/>
                </a:lnTo>
                <a:lnTo>
                  <a:pt x="822617" y="436778"/>
                </a:lnTo>
                <a:lnTo>
                  <a:pt x="822871" y="496824"/>
                </a:lnTo>
                <a:lnTo>
                  <a:pt x="824484" y="560451"/>
                </a:lnTo>
                <a:lnTo>
                  <a:pt x="827252" y="622401"/>
                </a:lnTo>
                <a:lnTo>
                  <a:pt x="831100" y="680974"/>
                </a:lnTo>
                <a:lnTo>
                  <a:pt x="836015" y="736180"/>
                </a:lnTo>
                <a:lnTo>
                  <a:pt x="842022" y="788022"/>
                </a:lnTo>
                <a:lnTo>
                  <a:pt x="849096" y="836510"/>
                </a:lnTo>
                <a:lnTo>
                  <a:pt x="857250" y="881621"/>
                </a:lnTo>
                <a:lnTo>
                  <a:pt x="866482" y="923378"/>
                </a:lnTo>
                <a:lnTo>
                  <a:pt x="876808" y="961771"/>
                </a:lnTo>
                <a:lnTo>
                  <a:pt x="899998" y="1025906"/>
                </a:lnTo>
                <a:lnTo>
                  <a:pt x="926122" y="1071397"/>
                </a:lnTo>
                <a:lnTo>
                  <a:pt x="955192" y="1098245"/>
                </a:lnTo>
                <a:lnTo>
                  <a:pt x="987171" y="1106424"/>
                </a:lnTo>
                <a:lnTo>
                  <a:pt x="1017638" y="1096365"/>
                </a:lnTo>
                <a:lnTo>
                  <a:pt x="1044282" y="1068463"/>
                </a:lnTo>
                <a:lnTo>
                  <a:pt x="1067066" y="1022743"/>
                </a:lnTo>
                <a:lnTo>
                  <a:pt x="1085977" y="959231"/>
                </a:lnTo>
                <a:lnTo>
                  <a:pt x="1086891" y="954786"/>
                </a:lnTo>
                <a:lnTo>
                  <a:pt x="1093812" y="921143"/>
                </a:lnTo>
                <a:lnTo>
                  <a:pt x="1100302" y="879322"/>
                </a:lnTo>
                <a:lnTo>
                  <a:pt x="1105446" y="833805"/>
                </a:lnTo>
                <a:lnTo>
                  <a:pt x="1109230" y="784567"/>
                </a:lnTo>
                <a:lnTo>
                  <a:pt x="1111656" y="731621"/>
                </a:lnTo>
                <a:lnTo>
                  <a:pt x="1112735" y="674814"/>
                </a:lnTo>
                <a:close/>
                <a:moveTo>
                  <a:pt x="1462024" y="635"/>
                </a:moveTo>
                <a:lnTo>
                  <a:pt x="1428496" y="0"/>
                </a:lnTo>
                <a:lnTo>
                  <a:pt x="1409192" y="1103249"/>
                </a:lnTo>
                <a:lnTo>
                  <a:pt x="1442720" y="1103884"/>
                </a:lnTo>
                <a:lnTo>
                  <a:pt x="1462024" y="635"/>
                </a:lnTo>
                <a:close/>
                <a:moveTo>
                  <a:pt x="2090013" y="270840"/>
                </a:moveTo>
                <a:lnTo>
                  <a:pt x="2088642" y="234442"/>
                </a:lnTo>
                <a:lnTo>
                  <a:pt x="2085543" y="201295"/>
                </a:lnTo>
                <a:lnTo>
                  <a:pt x="2083409" y="187706"/>
                </a:lnTo>
                <a:lnTo>
                  <a:pt x="2080844" y="171259"/>
                </a:lnTo>
                <a:lnTo>
                  <a:pt x="2066671" y="120269"/>
                </a:lnTo>
                <a:lnTo>
                  <a:pt x="2046566" y="81038"/>
                </a:lnTo>
                <a:lnTo>
                  <a:pt x="2008555" y="46494"/>
                </a:lnTo>
                <a:lnTo>
                  <a:pt x="1956308" y="32385"/>
                </a:lnTo>
                <a:lnTo>
                  <a:pt x="1939658" y="32004"/>
                </a:lnTo>
                <a:lnTo>
                  <a:pt x="1922716" y="33718"/>
                </a:lnTo>
                <a:lnTo>
                  <a:pt x="1871357" y="50304"/>
                </a:lnTo>
                <a:lnTo>
                  <a:pt x="1833372" y="69723"/>
                </a:lnTo>
                <a:lnTo>
                  <a:pt x="1817751" y="248412"/>
                </a:lnTo>
                <a:lnTo>
                  <a:pt x="1821561" y="248793"/>
                </a:lnTo>
                <a:lnTo>
                  <a:pt x="1838325" y="233819"/>
                </a:lnTo>
                <a:lnTo>
                  <a:pt x="1854898" y="220903"/>
                </a:lnTo>
                <a:lnTo>
                  <a:pt x="1903044" y="194589"/>
                </a:lnTo>
                <a:lnTo>
                  <a:pt x="1930527" y="187782"/>
                </a:lnTo>
                <a:lnTo>
                  <a:pt x="1942973" y="187782"/>
                </a:lnTo>
                <a:lnTo>
                  <a:pt x="1987372" y="203161"/>
                </a:lnTo>
                <a:lnTo>
                  <a:pt x="2012188" y="241020"/>
                </a:lnTo>
                <a:lnTo>
                  <a:pt x="2021586" y="289306"/>
                </a:lnTo>
                <a:lnTo>
                  <a:pt x="2023046" y="333616"/>
                </a:lnTo>
                <a:lnTo>
                  <a:pt x="2022043" y="360159"/>
                </a:lnTo>
                <a:lnTo>
                  <a:pt x="2019935" y="389636"/>
                </a:lnTo>
                <a:lnTo>
                  <a:pt x="2016887" y="423291"/>
                </a:lnTo>
                <a:lnTo>
                  <a:pt x="2004695" y="424230"/>
                </a:lnTo>
                <a:lnTo>
                  <a:pt x="2004695" y="563626"/>
                </a:lnTo>
                <a:lnTo>
                  <a:pt x="1979295" y="853567"/>
                </a:lnTo>
                <a:lnTo>
                  <a:pt x="1952345" y="899883"/>
                </a:lnTo>
                <a:lnTo>
                  <a:pt x="1924558" y="937895"/>
                </a:lnTo>
                <a:lnTo>
                  <a:pt x="1880603" y="968070"/>
                </a:lnTo>
                <a:lnTo>
                  <a:pt x="1865249" y="969010"/>
                </a:lnTo>
                <a:lnTo>
                  <a:pt x="1848485" y="964628"/>
                </a:lnTo>
                <a:lnTo>
                  <a:pt x="1814322" y="918337"/>
                </a:lnTo>
                <a:lnTo>
                  <a:pt x="1805152" y="860272"/>
                </a:lnTo>
                <a:lnTo>
                  <a:pt x="1804835" y="823290"/>
                </a:lnTo>
                <a:lnTo>
                  <a:pt x="1807337" y="781050"/>
                </a:lnTo>
                <a:lnTo>
                  <a:pt x="1817776" y="710653"/>
                </a:lnTo>
                <a:lnTo>
                  <a:pt x="1835277" y="658622"/>
                </a:lnTo>
                <a:lnTo>
                  <a:pt x="1857959" y="621563"/>
                </a:lnTo>
                <a:lnTo>
                  <a:pt x="1896770" y="589064"/>
                </a:lnTo>
                <a:lnTo>
                  <a:pt x="1944243" y="573786"/>
                </a:lnTo>
                <a:lnTo>
                  <a:pt x="1991969" y="565556"/>
                </a:lnTo>
                <a:lnTo>
                  <a:pt x="2004695" y="563626"/>
                </a:lnTo>
                <a:lnTo>
                  <a:pt x="2004695" y="424230"/>
                </a:lnTo>
                <a:lnTo>
                  <a:pt x="1966290" y="428345"/>
                </a:lnTo>
                <a:lnTo>
                  <a:pt x="1918843" y="437769"/>
                </a:lnTo>
                <a:lnTo>
                  <a:pt x="1875256" y="455739"/>
                </a:lnTo>
                <a:lnTo>
                  <a:pt x="1836547" y="486664"/>
                </a:lnTo>
                <a:lnTo>
                  <a:pt x="1799996" y="536613"/>
                </a:lnTo>
                <a:lnTo>
                  <a:pt x="1772031" y="603123"/>
                </a:lnTo>
                <a:lnTo>
                  <a:pt x="1761020" y="642581"/>
                </a:lnTo>
                <a:lnTo>
                  <a:pt x="1751812" y="686282"/>
                </a:lnTo>
                <a:lnTo>
                  <a:pt x="1744395" y="734212"/>
                </a:lnTo>
                <a:lnTo>
                  <a:pt x="1738757" y="786384"/>
                </a:lnTo>
                <a:lnTo>
                  <a:pt x="1735175" y="853567"/>
                </a:lnTo>
                <a:lnTo>
                  <a:pt x="1735175" y="888111"/>
                </a:lnTo>
                <a:lnTo>
                  <a:pt x="1738947" y="951268"/>
                </a:lnTo>
                <a:lnTo>
                  <a:pt x="1746859" y="1005420"/>
                </a:lnTo>
                <a:lnTo>
                  <a:pt x="1758975" y="1050315"/>
                </a:lnTo>
                <a:lnTo>
                  <a:pt x="1774926" y="1086129"/>
                </a:lnTo>
                <a:lnTo>
                  <a:pt x="1804898" y="1120622"/>
                </a:lnTo>
                <a:lnTo>
                  <a:pt x="1841690" y="1129144"/>
                </a:lnTo>
                <a:lnTo>
                  <a:pt x="1854085" y="1127734"/>
                </a:lnTo>
                <a:lnTo>
                  <a:pt x="1892300" y="1105192"/>
                </a:lnTo>
                <a:lnTo>
                  <a:pt x="1918436" y="1076604"/>
                </a:lnTo>
                <a:lnTo>
                  <a:pt x="1941195" y="1042035"/>
                </a:lnTo>
                <a:lnTo>
                  <a:pt x="1948764" y="1029157"/>
                </a:lnTo>
                <a:lnTo>
                  <a:pt x="1955507" y="1017765"/>
                </a:lnTo>
                <a:lnTo>
                  <a:pt x="1961438" y="1007872"/>
                </a:lnTo>
                <a:lnTo>
                  <a:pt x="1966595" y="999490"/>
                </a:lnTo>
                <a:lnTo>
                  <a:pt x="1961654" y="1055141"/>
                </a:lnTo>
                <a:lnTo>
                  <a:pt x="1958936" y="1086129"/>
                </a:lnTo>
                <a:lnTo>
                  <a:pt x="1956816" y="1110869"/>
                </a:lnTo>
                <a:lnTo>
                  <a:pt x="2021967" y="1116584"/>
                </a:lnTo>
                <a:lnTo>
                  <a:pt x="2032203" y="999490"/>
                </a:lnTo>
                <a:lnTo>
                  <a:pt x="2034857" y="969010"/>
                </a:lnTo>
                <a:lnTo>
                  <a:pt x="2070303" y="563626"/>
                </a:lnTo>
                <a:lnTo>
                  <a:pt x="2084451" y="401828"/>
                </a:lnTo>
                <a:lnTo>
                  <a:pt x="2087918" y="354520"/>
                </a:lnTo>
                <a:lnTo>
                  <a:pt x="2089772" y="310857"/>
                </a:lnTo>
                <a:lnTo>
                  <a:pt x="2090013" y="2708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2022-07-29T05:22:07Z</dcterms:created>
  <dc:creator/>
  <dc:description/>
  <dc:language>en-US</dc:language>
  <cp:lastModifiedBy/>
  <dcterms:modified xsi:type="dcterms:W3CDTF">2022-07-29T05:22:07Z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