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media/image2.png" ContentType="image/png"/>
  <Override PartName="/ppt/media/image3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40E8D4C-1369-46B8-800D-99CA77F5F6DE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1890000" y="1560600"/>
            <a:ext cx="3775680" cy="1617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88B40A6-355B-4C54-95FC-456326B2BDA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890000" y="1560600"/>
            <a:ext cx="3775680" cy="1617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3907AF0-34D9-41E4-9DFF-C2517DE39047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1890000" y="1560600"/>
            <a:ext cx="3775680" cy="1617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6F8974A-B0B3-42AA-A894-128F01F75BA2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890000" y="1560600"/>
            <a:ext cx="3775680" cy="1617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5F9E368-6E6B-44A3-8046-3406C09AA1F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890000" y="1560600"/>
            <a:ext cx="3775680" cy="1617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4776305-86F8-4D0A-8CE6-F3DFA88C82E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890000" y="1560600"/>
            <a:ext cx="3775680" cy="1617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4C9AA8F-3F0C-4B99-BBF7-84A8BAD99A2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890000" y="1560600"/>
            <a:ext cx="3775680" cy="1617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2527D37-21A5-4119-8D2D-4BCA65DD8C7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1890000" y="1560600"/>
            <a:ext cx="3775680" cy="7497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79751A6-3ED9-4385-9CB7-62A21CC9A49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890000" y="1560600"/>
            <a:ext cx="3775680" cy="1617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CB0CC27-4C05-4F47-8688-F99458A1DAB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1890000" y="1560600"/>
            <a:ext cx="3775680" cy="1617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04C6ABE-AB97-4C08-8E68-28AC0C2A99D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890000" y="1560600"/>
            <a:ext cx="3775680" cy="1617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511D574-B893-458E-8B0A-8BD4CC77B9C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slideLayout" Target="../slideLayouts/slideLayout1.xml"/><Relationship Id="rId6" Type="http://schemas.openxmlformats.org/officeDocument/2006/relationships/slideLayout" Target="../slideLayouts/slideLayout2.xml"/><Relationship Id="rId7" Type="http://schemas.openxmlformats.org/officeDocument/2006/relationships/slideLayout" Target="../slideLayouts/slideLayout3.xml"/><Relationship Id="rId8" Type="http://schemas.openxmlformats.org/officeDocument/2006/relationships/slideLayout" Target="../slideLayouts/slideLayout4.xml"/><Relationship Id="rId9" Type="http://schemas.openxmlformats.org/officeDocument/2006/relationships/slideLayout" Target="../slideLayouts/slideLayout5.xml"/><Relationship Id="rId10" Type="http://schemas.openxmlformats.org/officeDocument/2006/relationships/slideLayout" Target="../slideLayouts/slideLayout6.xml"/><Relationship Id="rId11" Type="http://schemas.openxmlformats.org/officeDocument/2006/relationships/slideLayout" Target="../slideLayouts/slideLayout7.xml"/><Relationship Id="rId12" Type="http://schemas.openxmlformats.org/officeDocument/2006/relationships/slideLayout" Target="../slideLayouts/slideLayout8.xml"/><Relationship Id="rId13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4320" y="0"/>
            <a:ext cx="7547400" cy="10674720"/>
          </a:xfrm>
          <a:prstGeom prst="rect">
            <a:avLst/>
          </a:prstGeom>
          <a:ln w="0">
            <a:noFill/>
          </a:ln>
        </p:spPr>
      </p:pic>
      <p:pic>
        <p:nvPicPr>
          <p:cNvPr id="1" name="bg object 17" descr=""/>
          <p:cNvPicPr/>
          <p:nvPr/>
        </p:nvPicPr>
        <p:blipFill>
          <a:blip r:embed="rId3"/>
          <a:stretch/>
        </p:blipFill>
        <p:spPr>
          <a:xfrm>
            <a:off x="1944360" y="4272120"/>
            <a:ext cx="3291480" cy="3750120"/>
          </a:xfrm>
          <a:prstGeom prst="rect">
            <a:avLst/>
          </a:prstGeom>
          <a:ln w="0">
            <a:noFill/>
          </a:ln>
        </p:spPr>
      </p:pic>
      <p:pic>
        <p:nvPicPr>
          <p:cNvPr id="2" name="bg object 18" descr=""/>
          <p:cNvPicPr/>
          <p:nvPr/>
        </p:nvPicPr>
        <p:blipFill>
          <a:blip r:embed="rId4"/>
          <a:stretch/>
        </p:blipFill>
        <p:spPr>
          <a:xfrm>
            <a:off x="4320" y="1079640"/>
            <a:ext cx="7450200" cy="4530960"/>
          </a:xfrm>
          <a:prstGeom prst="rect">
            <a:avLst/>
          </a:prstGeom>
          <a:ln w="0">
            <a:noFill/>
          </a:ln>
        </p:spPr>
      </p:pic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1890000" y="1560600"/>
            <a:ext cx="3775680" cy="1617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10450" spc="-1" strike="noStrike">
                <a:latin typeface="Calibri"/>
              </a:rPr>
              <a:t>Click to edit the title text format</a:t>
            </a:r>
            <a:endParaRPr b="0" lang="en-US" sz="10450" spc="-1" strike="noStrike">
              <a:latin typeface="Calibri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3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6" name="PlaceHolder 4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2E75085A-E79D-46E5-B4E0-7C5C7404D101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  <p:sldLayoutId id="2147483660" r:id="rId16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1890000" y="1560600"/>
            <a:ext cx="3771000" cy="3197160"/>
          </a:xfrm>
          <a:prstGeom prst="rect">
            <a:avLst/>
          </a:prstGeom>
          <a:noFill/>
          <a:ln w="0">
            <a:noFill/>
          </a:ln>
        </p:spPr>
        <p:txBody>
          <a:bodyPr lIns="0" rIns="0" tIns="11520" bIns="0" anchor="t">
            <a:noAutofit/>
          </a:bodyPr>
          <a:p>
            <a:pPr marL="12600">
              <a:lnSpc>
                <a:spcPct val="100000"/>
              </a:lnSpc>
              <a:spcBef>
                <a:spcPts val="91"/>
              </a:spcBef>
              <a:buNone/>
            </a:pPr>
            <a:r>
              <a:rPr b="1" lang="en-US" sz="10450" spc="-12" strike="noStrike">
                <a:solidFill>
                  <a:srgbClr val="414141"/>
                </a:solidFill>
                <a:latin typeface="Gadugi"/>
              </a:rPr>
              <a:t>ABRIL</a:t>
            </a:r>
            <a:endParaRPr b="0" lang="en-US" sz="10450" spc="-1" strike="noStrike"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2022-07-28T16:44:10Z</dcterms:created>
  <dc:creator/>
  <dc:description/>
  <dc:language>en-US</dc:language>
  <cp:lastModifiedBy/>
  <dcterms:modified xsi:type="dcterms:W3CDTF">2022-07-28T16:44:10Z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2022-07-28T00:00:00Z</vt:filetime>
  </property>
  <property fmtid="{D5CDD505-2E9C-101B-9397-08002B2CF9AE}" pid="5" name="PresentationFormat">
    <vt:lpwstr>On-screen Show (4:3)</vt:lpwstr>
  </property>
</Properties>
</file>