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9643126-B6A1-40BA-B0FC-3CC7306CE0D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D9AA5AB-A62C-4CE2-BB71-208D819EAFA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C56420F-E901-40A4-BAF4-4E7DBF008A3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EA16968-4B96-4D31-A59E-6C9B5ED0ED3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2903927-94F0-41C2-B4EF-2B9CD53BE04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E8F4972-1F68-45D2-B76E-F9E662CEA63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0216429-8448-4C82-93EC-25319FCE46F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A748E5E-0705-4E93-920F-0E31CDDE5F2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88440" y="401040"/>
            <a:ext cx="6994800" cy="778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B4CAF36-9EB1-4678-952D-F9FA3C52CF7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046E202-07C5-41D9-AC94-F6F3FBB7603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5BD0500-66AC-4AC3-A14F-DE3ED0AC26B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C50E85E-1C62-47A5-BC89-9863AB86361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D6F9318-A465-4E03-A376-E54DA66FFA23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2"/>
          <p:cNvSpPr/>
          <p:nvPr/>
        </p:nvSpPr>
        <p:spPr>
          <a:xfrm>
            <a:off x="902160" y="429480"/>
            <a:ext cx="1667880" cy="18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100" spc="-1" strike="noStrike">
                <a:latin typeface="Calibri"/>
              </a:rPr>
              <a:t>TÍTULO</a:t>
            </a:r>
            <a:r>
              <a:rPr b="0" lang="en-US" sz="1100" spc="-41" strike="noStrike">
                <a:latin typeface="Calibri"/>
              </a:rPr>
              <a:t> </a:t>
            </a:r>
            <a:r>
              <a:rPr b="0" lang="en-US" sz="1100" spc="-1" strike="noStrike">
                <a:latin typeface="Calibri"/>
              </a:rPr>
              <a:t>CORTO</a:t>
            </a:r>
            <a:r>
              <a:rPr b="0" lang="en-US" sz="1100" spc="-41" strike="noStrike">
                <a:latin typeface="Calibri"/>
              </a:rPr>
              <a:t> </a:t>
            </a:r>
            <a:r>
              <a:rPr b="0" lang="en-US" sz="1100" spc="-1" strike="noStrike">
                <a:latin typeface="Calibri"/>
              </a:rPr>
              <a:t>DEL</a:t>
            </a:r>
            <a:r>
              <a:rPr b="0" lang="en-US" sz="1100" spc="-12" strike="noStrike">
                <a:latin typeface="Calibri"/>
              </a:rPr>
              <a:t> TRABAJO</a:t>
            </a:r>
            <a:endParaRPr b="0" lang="en-US" sz="1100" spc="-1" strike="noStrike">
              <a:latin typeface="Arial"/>
            </a:endParaRPr>
          </a:p>
        </p:txBody>
      </p:sp>
      <p:sp>
        <p:nvSpPr>
          <p:cNvPr id="40" name="object 3"/>
          <p:cNvSpPr/>
          <p:nvPr/>
        </p:nvSpPr>
        <p:spPr>
          <a:xfrm>
            <a:off x="2731680" y="429480"/>
            <a:ext cx="1308240" cy="18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100" spc="-1" strike="noStrike">
                <a:latin typeface="Calibri"/>
              </a:rPr>
              <a:t>“</a:t>
            </a:r>
            <a:r>
              <a:rPr b="0" lang="en-US" sz="1100" spc="-1" strike="noStrike">
                <a:latin typeface="Calibri"/>
              </a:rPr>
              <a:t>TODO</a:t>
            </a:r>
            <a:r>
              <a:rPr b="0" lang="en-US" sz="1100" spc="-26" strike="noStrike">
                <a:latin typeface="Calibri"/>
              </a:rPr>
              <a:t> </a:t>
            </a:r>
            <a:r>
              <a:rPr b="0" lang="en-US" sz="1100" spc="-12" strike="noStrike">
                <a:latin typeface="Calibri"/>
              </a:rPr>
              <a:t>MAYÚSCULAS”</a:t>
            </a:r>
            <a:endParaRPr b="0" lang="en-US" sz="1100" spc="-1" strike="noStrike">
              <a:latin typeface="Arial"/>
            </a:endParaRPr>
          </a:p>
        </p:txBody>
      </p:sp>
      <p:sp>
        <p:nvSpPr>
          <p:cNvPr id="41" name="object 4"/>
          <p:cNvSpPr/>
          <p:nvPr/>
        </p:nvSpPr>
        <p:spPr>
          <a:xfrm>
            <a:off x="6759720" y="429480"/>
            <a:ext cx="96120" cy="18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100" spc="-1" strike="noStrike">
                <a:latin typeface="Calibri"/>
              </a:rPr>
              <a:t>1</a:t>
            </a:r>
            <a:endParaRPr b="0" lang="en-US" sz="1100" spc="-1" strike="noStrike">
              <a:latin typeface="Arial"/>
            </a:endParaRPr>
          </a:p>
        </p:txBody>
      </p:sp>
      <p:sp>
        <p:nvSpPr>
          <p:cNvPr id="42" name="object 5"/>
          <p:cNvSpPr/>
          <p:nvPr/>
        </p:nvSpPr>
        <p:spPr>
          <a:xfrm>
            <a:off x="1036080" y="2371320"/>
            <a:ext cx="5701320" cy="204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1100" spc="-1" strike="noStrike">
                <a:latin typeface="Calibri"/>
              </a:rPr>
              <a:t>Título</a:t>
            </a:r>
            <a:r>
              <a:rPr b="1" lang="en-US" sz="1100" spc="-32" strike="noStrike">
                <a:latin typeface="Calibri"/>
              </a:rPr>
              <a:t> </a:t>
            </a:r>
            <a:r>
              <a:rPr b="1" lang="en-US" sz="1100" spc="-1" strike="noStrike">
                <a:latin typeface="Calibri"/>
              </a:rPr>
              <a:t>Largo</a:t>
            </a:r>
            <a:r>
              <a:rPr b="1" lang="en-US" sz="1100" spc="-26" strike="noStrike">
                <a:latin typeface="Calibri"/>
              </a:rPr>
              <a:t> </a:t>
            </a:r>
            <a:r>
              <a:rPr b="1" lang="en-US" sz="1100" spc="-1" strike="noStrike">
                <a:latin typeface="Calibri"/>
              </a:rPr>
              <a:t>en</a:t>
            </a:r>
            <a:r>
              <a:rPr b="1" lang="en-US" sz="1100" spc="-26" strike="noStrike">
                <a:latin typeface="Calibri"/>
              </a:rPr>
              <a:t> </a:t>
            </a:r>
            <a:r>
              <a:rPr b="1" lang="en-US" sz="1100" spc="-1" strike="noStrike">
                <a:latin typeface="Calibri"/>
              </a:rPr>
              <a:t>Negritas</a:t>
            </a:r>
            <a:r>
              <a:rPr b="1" lang="en-US" sz="1100" spc="-41" strike="noStrike">
                <a:latin typeface="Calibri"/>
              </a:rPr>
              <a:t> </a:t>
            </a:r>
            <a:r>
              <a:rPr b="1" lang="en-US" sz="1100" spc="-1" strike="noStrike">
                <a:latin typeface="Calibri"/>
              </a:rPr>
              <a:t>Calibri</a:t>
            </a:r>
            <a:r>
              <a:rPr b="1" lang="en-US" sz="1100" spc="-35" strike="noStrike">
                <a:latin typeface="Calibri"/>
              </a:rPr>
              <a:t> </a:t>
            </a:r>
            <a:r>
              <a:rPr b="1" lang="en-US" sz="1100" spc="-26" strike="noStrike">
                <a:latin typeface="Calibri"/>
              </a:rPr>
              <a:t>11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100" spc="-1" strike="noStrike">
              <a:latin typeface="Arial"/>
            </a:endParaRPr>
          </a:p>
          <a:p>
            <a:pPr marL="12240" algn="ctr">
              <a:lnSpc>
                <a:spcPct val="169000"/>
              </a:lnSpc>
              <a:spcBef>
                <a:spcPts val="941"/>
              </a:spcBef>
              <a:buNone/>
            </a:pPr>
            <a:r>
              <a:rPr b="0" lang="en-US" sz="1100" spc="-1" strike="noStrike">
                <a:latin typeface="Calibri"/>
              </a:rPr>
              <a:t>Autor</a:t>
            </a:r>
            <a:r>
              <a:rPr b="0" lang="en-US" sz="1100" spc="-35" strike="noStrike">
                <a:latin typeface="Calibri"/>
              </a:rPr>
              <a:t> </a:t>
            </a:r>
            <a:r>
              <a:rPr b="0" lang="en-US" sz="1100" spc="-1" strike="noStrike">
                <a:latin typeface="Calibri"/>
              </a:rPr>
              <a:t>o</a:t>
            </a:r>
            <a:r>
              <a:rPr b="0" lang="en-US" sz="1100" spc="-32" strike="noStrike">
                <a:latin typeface="Calibri"/>
              </a:rPr>
              <a:t> </a:t>
            </a:r>
            <a:r>
              <a:rPr b="0" lang="en-US" sz="1100" spc="-1" strike="noStrike">
                <a:latin typeface="Calibri"/>
              </a:rPr>
              <a:t>autores:</a:t>
            </a:r>
            <a:r>
              <a:rPr b="0" lang="en-US" sz="1100" spc="-35" strike="noStrike">
                <a:latin typeface="Calibri"/>
              </a:rPr>
              <a:t> </a:t>
            </a:r>
            <a:r>
              <a:rPr b="0" lang="en-US" sz="1100" spc="-1" strike="noStrike">
                <a:latin typeface="Calibri"/>
              </a:rPr>
              <a:t>“Primer</a:t>
            </a:r>
            <a:r>
              <a:rPr b="0" lang="en-US" sz="1100" spc="-26" strike="noStrike">
                <a:latin typeface="Calibri"/>
              </a:rPr>
              <a:t> </a:t>
            </a:r>
            <a:r>
              <a:rPr b="0" lang="en-US" sz="1100" spc="-1" strike="noStrike">
                <a:latin typeface="Calibri"/>
              </a:rPr>
              <a:t>nombre,</a:t>
            </a:r>
            <a:r>
              <a:rPr b="0" lang="en-US" sz="1100" spc="-35" strike="noStrike">
                <a:latin typeface="Calibri"/>
              </a:rPr>
              <a:t> </a:t>
            </a:r>
            <a:r>
              <a:rPr b="0" lang="en-US" sz="1100" spc="-1" strike="noStrike">
                <a:latin typeface="Calibri"/>
              </a:rPr>
              <a:t>Inicial</a:t>
            </a:r>
            <a:r>
              <a:rPr b="0" lang="en-US" sz="1100" spc="-21" strike="noStrike">
                <a:latin typeface="Calibri"/>
              </a:rPr>
              <a:t> </a:t>
            </a:r>
            <a:r>
              <a:rPr b="0" lang="en-US" sz="1100" spc="-1" strike="noStrike">
                <a:latin typeface="Calibri"/>
              </a:rPr>
              <a:t>Segundo</a:t>
            </a:r>
            <a:r>
              <a:rPr b="0" lang="en-US" sz="1100" spc="-26" strike="noStrike">
                <a:latin typeface="Calibri"/>
              </a:rPr>
              <a:t> </a:t>
            </a:r>
            <a:r>
              <a:rPr b="0" lang="en-US" sz="1100" spc="-1" strike="noStrike">
                <a:latin typeface="Calibri"/>
              </a:rPr>
              <a:t>Nombre,</a:t>
            </a:r>
            <a:r>
              <a:rPr b="0" lang="en-US" sz="1100" spc="-35" strike="noStrike">
                <a:latin typeface="Calibri"/>
              </a:rPr>
              <a:t> </a:t>
            </a:r>
            <a:r>
              <a:rPr b="0" lang="en-US" sz="1100" spc="-1" strike="noStrike">
                <a:latin typeface="Calibri"/>
              </a:rPr>
              <a:t>Primer</a:t>
            </a:r>
            <a:r>
              <a:rPr b="0" lang="en-US" sz="1100" spc="-26" strike="noStrike">
                <a:latin typeface="Calibri"/>
              </a:rPr>
              <a:t> </a:t>
            </a:r>
            <a:r>
              <a:rPr b="0" lang="en-US" sz="1100" spc="-1" strike="noStrike">
                <a:latin typeface="Calibri"/>
              </a:rPr>
              <a:t>Apellido,</a:t>
            </a:r>
            <a:r>
              <a:rPr b="0" lang="en-US" sz="1100" spc="-41" strike="noStrike">
                <a:latin typeface="Calibri"/>
              </a:rPr>
              <a:t> </a:t>
            </a:r>
            <a:r>
              <a:rPr b="0" lang="en-US" sz="1100" spc="-1" strike="noStrike">
                <a:latin typeface="Calibri"/>
              </a:rPr>
              <a:t>Inicial</a:t>
            </a:r>
            <a:r>
              <a:rPr b="0" lang="en-US" sz="1100" spc="-15" strike="noStrike">
                <a:latin typeface="Calibri"/>
              </a:rPr>
              <a:t> </a:t>
            </a:r>
            <a:r>
              <a:rPr b="0" lang="en-US" sz="1100" spc="-1" strike="noStrike">
                <a:latin typeface="Calibri"/>
              </a:rPr>
              <a:t>Segundo</a:t>
            </a:r>
            <a:r>
              <a:rPr b="0" lang="en-US" sz="1100" spc="-26" strike="noStrike">
                <a:latin typeface="Calibri"/>
              </a:rPr>
              <a:t> </a:t>
            </a:r>
            <a:r>
              <a:rPr b="0" lang="en-US" sz="1100" spc="-12" strike="noStrike">
                <a:latin typeface="Calibri"/>
              </a:rPr>
              <a:t>Apellido Facultad,</a:t>
            </a:r>
            <a:r>
              <a:rPr b="0" lang="en-US" sz="1100" spc="24" strike="noStrike">
                <a:latin typeface="Calibri"/>
              </a:rPr>
              <a:t> </a:t>
            </a:r>
            <a:r>
              <a:rPr b="0" lang="en-US" sz="1100" spc="-12" strike="noStrike">
                <a:latin typeface="Calibri"/>
              </a:rPr>
              <a:t>Universidad</a:t>
            </a:r>
            <a:endParaRPr b="0" lang="en-US" sz="1100" spc="-1" strike="noStrike">
              <a:latin typeface="Arial"/>
            </a:endParaRPr>
          </a:p>
          <a:p>
            <a:pPr marL="1440" algn="ctr">
              <a:lnSpc>
                <a:spcPct val="100000"/>
              </a:lnSpc>
              <a:spcBef>
                <a:spcPts val="941"/>
              </a:spcBef>
              <a:buNone/>
            </a:pPr>
            <a:r>
              <a:rPr b="0" lang="en-US" sz="1100" spc="-12" strike="noStrike">
                <a:latin typeface="Calibri"/>
              </a:rPr>
              <a:t>Materia</a:t>
            </a:r>
            <a:endParaRPr b="0" lang="en-US" sz="1100" spc="-1" strike="noStrike">
              <a:latin typeface="Arial"/>
            </a:endParaRPr>
          </a:p>
          <a:p>
            <a:pPr marL="720" algn="ctr">
              <a:lnSpc>
                <a:spcPct val="100000"/>
              </a:lnSpc>
              <a:spcBef>
                <a:spcPts val="935"/>
              </a:spcBef>
              <a:buNone/>
            </a:pPr>
            <a:r>
              <a:rPr b="0" lang="en-US" sz="1100" spc="-1" strike="noStrike">
                <a:latin typeface="Calibri"/>
              </a:rPr>
              <a:t>Nombre</a:t>
            </a:r>
            <a:r>
              <a:rPr b="0" lang="en-US" sz="1100" spc="-26" strike="noStrike">
                <a:latin typeface="Calibri"/>
              </a:rPr>
              <a:t> </a:t>
            </a:r>
            <a:r>
              <a:rPr b="0" lang="en-US" sz="1100" spc="-1" strike="noStrike">
                <a:latin typeface="Calibri"/>
              </a:rPr>
              <a:t>del</a:t>
            </a:r>
            <a:r>
              <a:rPr b="0" lang="en-US" sz="1100" spc="-12" strike="noStrike">
                <a:latin typeface="Calibri"/>
              </a:rPr>
              <a:t> </a:t>
            </a:r>
            <a:r>
              <a:rPr b="0" lang="en-US" sz="1100" spc="-1" strike="noStrike">
                <a:latin typeface="Calibri"/>
              </a:rPr>
              <a:t>Profesor</a:t>
            </a:r>
            <a:r>
              <a:rPr b="0" lang="en-US" sz="1100" spc="-26" strike="noStrike">
                <a:latin typeface="Calibri"/>
              </a:rPr>
              <a:t> </a:t>
            </a:r>
            <a:r>
              <a:rPr b="0" lang="en-US" sz="1100" spc="-1" strike="noStrike">
                <a:latin typeface="Calibri"/>
              </a:rPr>
              <a:t>incluyendo</a:t>
            </a:r>
            <a:r>
              <a:rPr b="0" lang="en-US" sz="1100" spc="-26" strike="noStrike">
                <a:latin typeface="Calibri"/>
              </a:rPr>
              <a:t> </a:t>
            </a:r>
            <a:r>
              <a:rPr b="0" lang="en-US" sz="1100" spc="-1" strike="noStrike">
                <a:latin typeface="Calibri"/>
              </a:rPr>
              <a:t>su</a:t>
            </a:r>
            <a:r>
              <a:rPr b="0" lang="en-US" sz="1100" spc="-32" strike="noStrike">
                <a:latin typeface="Calibri"/>
              </a:rPr>
              <a:t> </a:t>
            </a:r>
            <a:r>
              <a:rPr b="0" lang="en-US" sz="1100" spc="-1" strike="noStrike">
                <a:latin typeface="Calibri"/>
              </a:rPr>
              <a:t>Nivel</a:t>
            </a:r>
            <a:r>
              <a:rPr b="0" lang="en-US" sz="1100" spc="-35" strike="noStrike">
                <a:latin typeface="Calibri"/>
              </a:rPr>
              <a:t> </a:t>
            </a:r>
            <a:r>
              <a:rPr b="0" lang="en-US" sz="1100" spc="-12" strike="noStrike">
                <a:latin typeface="Calibri"/>
              </a:rPr>
              <a:t>Académico</a:t>
            </a:r>
            <a:endParaRPr b="0" lang="en-US" sz="1100" spc="-1" strike="noStrike">
              <a:latin typeface="Arial"/>
            </a:endParaRPr>
          </a:p>
          <a:p>
            <a:pPr marL="720">
              <a:lnSpc>
                <a:spcPct val="100000"/>
              </a:lnSpc>
              <a:buNone/>
            </a:pPr>
            <a:endParaRPr b="0" lang="en-US" sz="1100" spc="-1" strike="noStrike">
              <a:latin typeface="Arial"/>
            </a:endParaRPr>
          </a:p>
          <a:p>
            <a:pPr marL="720" algn="ctr">
              <a:lnSpc>
                <a:spcPct val="100000"/>
              </a:lnSpc>
              <a:spcBef>
                <a:spcPts val="819"/>
              </a:spcBef>
              <a:buNone/>
            </a:pPr>
            <a:r>
              <a:rPr b="0" lang="en-US" sz="1100" spc="-1" strike="noStrike">
                <a:latin typeface="Calibri"/>
              </a:rPr>
              <a:t>Día,</a:t>
            </a:r>
            <a:r>
              <a:rPr b="0" lang="en-US" sz="1100" spc="-32" strike="noStrike">
                <a:latin typeface="Calibri"/>
              </a:rPr>
              <a:t> </a:t>
            </a:r>
            <a:r>
              <a:rPr b="0" lang="en-US" sz="1100" spc="-1" strike="noStrike">
                <a:latin typeface="Calibri"/>
              </a:rPr>
              <a:t>mes</a:t>
            </a:r>
            <a:r>
              <a:rPr b="0" lang="en-US" sz="1100" spc="-12" strike="noStrike">
                <a:latin typeface="Calibri"/>
              </a:rPr>
              <a:t> </a:t>
            </a:r>
            <a:r>
              <a:rPr b="0" lang="en-US" sz="1100" spc="-1" strike="noStrike">
                <a:latin typeface="Calibri"/>
              </a:rPr>
              <a:t>y</a:t>
            </a:r>
            <a:r>
              <a:rPr b="0" lang="en-US" sz="1100" spc="-15" strike="noStrike">
                <a:latin typeface="Calibri"/>
              </a:rPr>
              <a:t> </a:t>
            </a:r>
            <a:r>
              <a:rPr b="0" lang="en-US" sz="1100" spc="-1" strike="noStrike">
                <a:latin typeface="Calibri"/>
              </a:rPr>
              <a:t>año</a:t>
            </a:r>
            <a:r>
              <a:rPr b="0" lang="en-US" sz="1100" spc="-21" strike="noStrike">
                <a:latin typeface="Calibri"/>
              </a:rPr>
              <a:t> </a:t>
            </a:r>
            <a:r>
              <a:rPr b="0" lang="en-US" sz="1100" spc="-1" strike="noStrike">
                <a:latin typeface="Calibri"/>
              </a:rPr>
              <a:t>de</a:t>
            </a:r>
            <a:r>
              <a:rPr b="0" lang="en-US" sz="1100" spc="-15" strike="noStrike">
                <a:latin typeface="Calibri"/>
              </a:rPr>
              <a:t> </a:t>
            </a:r>
            <a:r>
              <a:rPr b="0" lang="en-US" sz="1100" spc="-1" strike="noStrike">
                <a:latin typeface="Calibri"/>
              </a:rPr>
              <a:t>la</a:t>
            </a:r>
            <a:r>
              <a:rPr b="0" lang="en-US" sz="1100" spc="-12" strike="noStrike">
                <a:latin typeface="Calibri"/>
              </a:rPr>
              <a:t> </a:t>
            </a:r>
            <a:r>
              <a:rPr b="0" lang="en-US" sz="1100" spc="-1" strike="noStrike">
                <a:latin typeface="Calibri"/>
              </a:rPr>
              <a:t>fecha</a:t>
            </a:r>
            <a:r>
              <a:rPr b="0" lang="en-US" sz="1100" spc="-15" strike="noStrike">
                <a:latin typeface="Calibri"/>
              </a:rPr>
              <a:t> </a:t>
            </a:r>
            <a:r>
              <a:rPr b="0" lang="en-US" sz="1100" spc="-1" strike="noStrike">
                <a:latin typeface="Calibri"/>
              </a:rPr>
              <a:t>límite</a:t>
            </a:r>
            <a:r>
              <a:rPr b="0" lang="en-US" sz="1100" spc="-15" strike="noStrike">
                <a:latin typeface="Calibri"/>
              </a:rPr>
              <a:t> </a:t>
            </a:r>
            <a:r>
              <a:rPr b="0" lang="en-US" sz="1100" spc="-1" strike="noStrike">
                <a:latin typeface="Calibri"/>
              </a:rPr>
              <a:t>para</a:t>
            </a:r>
            <a:r>
              <a:rPr b="0" lang="en-US" sz="1100" spc="-21" strike="noStrike">
                <a:latin typeface="Calibri"/>
              </a:rPr>
              <a:t> </a:t>
            </a:r>
            <a:r>
              <a:rPr b="0" lang="en-US" sz="1100" spc="-1" strike="noStrike">
                <a:latin typeface="Calibri"/>
              </a:rPr>
              <a:t>la</a:t>
            </a:r>
            <a:r>
              <a:rPr b="0" lang="en-US" sz="1100" spc="-15" strike="noStrike">
                <a:latin typeface="Calibri"/>
              </a:rPr>
              <a:t> </a:t>
            </a:r>
            <a:r>
              <a:rPr b="0" lang="en-US" sz="1100" spc="-1" strike="noStrike">
                <a:latin typeface="Calibri"/>
              </a:rPr>
              <a:t>entrega</a:t>
            </a:r>
            <a:r>
              <a:rPr b="0" lang="en-US" sz="1100" spc="-15" strike="noStrike">
                <a:latin typeface="Calibri"/>
              </a:rPr>
              <a:t> </a:t>
            </a:r>
            <a:r>
              <a:rPr b="0" lang="en-US" sz="1100" spc="-1" strike="noStrike">
                <a:latin typeface="Calibri"/>
              </a:rPr>
              <a:t>del </a:t>
            </a:r>
            <a:r>
              <a:rPr b="0" lang="en-US" sz="1100" spc="-12" strike="noStrike">
                <a:latin typeface="Calibri"/>
              </a:rPr>
              <a:t>trabajo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2022-05-08T07:17:47Z</dcterms:created>
  <dc:creator/>
  <dc:description/>
  <dc:language>en-US</dc:language>
  <cp:lastModifiedBy/>
  <dcterms:modified xsi:type="dcterms:W3CDTF">2022-05-08T07:17:47Z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