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69352" cy="10046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9221" y="3398977"/>
            <a:ext cx="4473956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82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QUÍMICA</a:t>
            </a:r>
          </a:p>
          <a:p>
            <a:pPr algn="ctr" marL="48260">
              <a:lnSpc>
                <a:spcPct val="100000"/>
              </a:lnSpc>
              <a:spcBef>
                <a:spcPts val="1575"/>
              </a:spcBef>
            </a:pPr>
            <a:r>
              <a:rPr dirty="0" sz="1000" spc="-10" b="0"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2022-05-08T06:25:25Z</dcterms:created>
  <dcterms:modified xsi:type="dcterms:W3CDTF">2022-05-08T06:25:25Z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