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3814D0-4FE9-4E5C-9B79-FF0176F8FB8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4D5025-F226-4285-A60C-5EC90A5AF8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5EDFC7-D7A6-482B-B2A7-3C45F04E171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F3217A-F4E2-431A-A1DF-11AECF392D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CBC994-713E-455D-876F-AF6EAA7F58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C771BB-BA59-4251-80D2-951FB8F7D1D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8B30C1-755F-4684-BFA8-6345AB5302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C5A372-06BE-47A9-BBAB-41FB455405B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1280" y="956880"/>
            <a:ext cx="294948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512865-7502-43F8-90A8-FE6D9F9CC8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E1B16D-CE79-44C9-95A4-7803512E8B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0798AC-3B50-4730-8410-2325D809BF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06C63D-3740-4BF0-9BDF-ABF3920684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7E152A9-A52D-40CF-8D35-66F70341D68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11280" y="956880"/>
            <a:ext cx="2949480" cy="180144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Tesis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04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905480" y="8905320"/>
            <a:ext cx="2048760" cy="104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ts val="2259"/>
              </a:lnSpc>
              <a:spcBef>
                <a:spcPts val="71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2022-07-29T05:18:24Z</dcterms:created>
  <dc:creator/>
  <dc:description/>
  <dc:language>en-US</dc:language>
  <cp:lastModifiedBy/>
  <dcterms:modified xsi:type="dcterms:W3CDTF">2022-07-29T05:18:24Z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