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191" y="0"/>
            <a:ext cx="7546848" cy="1067104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0" y="307288"/>
            <a:ext cx="3126104" cy="786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Portadas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27345" y="9268155"/>
            <a:ext cx="10369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>
                <a:solidFill>
                  <a:srgbClr val="FFFFFF"/>
                </a:solidFill>
                <a:latin typeface="Arial Black"/>
                <a:cs typeface="Arial Black"/>
              </a:rPr>
              <a:t>Autora: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5795" y="4222241"/>
            <a:ext cx="131762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dash" sz="22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/>
                <a:cs typeface="Arial Black"/>
              </a:rPr>
              <a:t>Nombre:</a:t>
            </a:r>
            <a:endParaRPr sz="2200">
              <a:latin typeface="Arial Black"/>
              <a:cs typeface="Arial Black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262376" y="905077"/>
            <a:ext cx="2681605" cy="1255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005">
              <a:lnSpc>
                <a:spcPts val="5445"/>
              </a:lnSpc>
              <a:spcBef>
                <a:spcPts val="95"/>
              </a:spcBef>
            </a:pPr>
            <a:r>
              <a:rPr dirty="0" sz="5000" spc="-25">
                <a:solidFill>
                  <a:srgbClr val="FF0000"/>
                </a:solidFill>
                <a:latin typeface="Arial Black"/>
                <a:cs typeface="Arial Black"/>
              </a:rPr>
              <a:t>de</a:t>
            </a:r>
            <a:endParaRPr sz="5000">
              <a:latin typeface="Arial Black"/>
              <a:cs typeface="Arial Black"/>
            </a:endParaRPr>
          </a:p>
          <a:p>
            <a:pPr marL="12700">
              <a:lnSpc>
                <a:spcPts val="4245"/>
              </a:lnSpc>
            </a:pPr>
            <a:r>
              <a:rPr dirty="0" sz="4000" spc="-10">
                <a:solidFill>
                  <a:srgbClr val="1F3863"/>
                </a:solidFill>
                <a:latin typeface="Arial Black"/>
                <a:cs typeface="Arial Black"/>
              </a:rPr>
              <a:t>Creativas</a:t>
            </a:r>
            <a:endParaRPr sz="4000">
              <a:latin typeface="Arial Black"/>
              <a:cs typeface="Arial Black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43255" y="4934711"/>
            <a:ext cx="6728459" cy="5185410"/>
            <a:chOff x="143255" y="4934711"/>
            <a:chExt cx="6728459" cy="5185410"/>
          </a:xfrm>
        </p:grpSpPr>
        <p:sp>
          <p:nvSpPr>
            <p:cNvPr id="7" name="object 7" descr=""/>
            <p:cNvSpPr/>
            <p:nvPr/>
          </p:nvSpPr>
          <p:spPr>
            <a:xfrm>
              <a:off x="143255" y="4934711"/>
              <a:ext cx="1900555" cy="138430"/>
            </a:xfrm>
            <a:custGeom>
              <a:avLst/>
              <a:gdLst/>
              <a:ahLst/>
              <a:cxnLst/>
              <a:rect l="l" t="t" r="r" b="b"/>
              <a:pathLst>
                <a:path w="1900555" h="138429">
                  <a:moveTo>
                    <a:pt x="58801" y="19050"/>
                  </a:moveTo>
                  <a:lnTo>
                    <a:pt x="35715" y="23989"/>
                  </a:lnTo>
                  <a:lnTo>
                    <a:pt x="16960" y="36941"/>
                  </a:lnTo>
                  <a:lnTo>
                    <a:pt x="4426" y="55965"/>
                  </a:lnTo>
                  <a:lnTo>
                    <a:pt x="0" y="79121"/>
                  </a:lnTo>
                  <a:lnTo>
                    <a:pt x="4921" y="102185"/>
                  </a:lnTo>
                  <a:lnTo>
                    <a:pt x="17862" y="120951"/>
                  </a:lnTo>
                  <a:lnTo>
                    <a:pt x="36890" y="133502"/>
                  </a:lnTo>
                  <a:lnTo>
                    <a:pt x="60071" y="137922"/>
                  </a:lnTo>
                  <a:lnTo>
                    <a:pt x="83156" y="132982"/>
                  </a:lnTo>
                  <a:lnTo>
                    <a:pt x="101911" y="120030"/>
                  </a:lnTo>
                  <a:lnTo>
                    <a:pt x="114445" y="101006"/>
                  </a:lnTo>
                  <a:lnTo>
                    <a:pt x="114963" y="98298"/>
                  </a:lnTo>
                  <a:lnTo>
                    <a:pt x="59651" y="98298"/>
                  </a:lnTo>
                  <a:lnTo>
                    <a:pt x="59220" y="58674"/>
                  </a:lnTo>
                  <a:lnTo>
                    <a:pt x="114656" y="58096"/>
                  </a:lnTo>
                  <a:lnTo>
                    <a:pt x="113950" y="54786"/>
                  </a:lnTo>
                  <a:lnTo>
                    <a:pt x="101009" y="36020"/>
                  </a:lnTo>
                  <a:lnTo>
                    <a:pt x="81981" y="23469"/>
                  </a:lnTo>
                  <a:lnTo>
                    <a:pt x="58801" y="19050"/>
                  </a:lnTo>
                  <a:close/>
                </a:path>
                <a:path w="1900555" h="138429">
                  <a:moveTo>
                    <a:pt x="114656" y="58096"/>
                  </a:moveTo>
                  <a:lnTo>
                    <a:pt x="59220" y="58674"/>
                  </a:lnTo>
                  <a:lnTo>
                    <a:pt x="59651" y="98298"/>
                  </a:lnTo>
                  <a:lnTo>
                    <a:pt x="115073" y="97720"/>
                  </a:lnTo>
                  <a:lnTo>
                    <a:pt x="118872" y="77850"/>
                  </a:lnTo>
                  <a:lnTo>
                    <a:pt x="114656" y="58096"/>
                  </a:lnTo>
                  <a:close/>
                </a:path>
                <a:path w="1900555" h="138429">
                  <a:moveTo>
                    <a:pt x="115073" y="97720"/>
                  </a:moveTo>
                  <a:lnTo>
                    <a:pt x="59651" y="98298"/>
                  </a:lnTo>
                  <a:lnTo>
                    <a:pt x="114963" y="98298"/>
                  </a:lnTo>
                  <a:lnTo>
                    <a:pt x="115073" y="97720"/>
                  </a:lnTo>
                  <a:close/>
                </a:path>
                <a:path w="1900555" h="138429">
                  <a:moveTo>
                    <a:pt x="217716" y="57023"/>
                  </a:moveTo>
                  <a:lnTo>
                    <a:pt x="114656" y="58096"/>
                  </a:lnTo>
                  <a:lnTo>
                    <a:pt x="118872" y="77850"/>
                  </a:lnTo>
                  <a:lnTo>
                    <a:pt x="115073" y="97720"/>
                  </a:lnTo>
                  <a:lnTo>
                    <a:pt x="218135" y="96647"/>
                  </a:lnTo>
                  <a:lnTo>
                    <a:pt x="217716" y="57023"/>
                  </a:lnTo>
                  <a:close/>
                </a:path>
                <a:path w="1900555" h="138429">
                  <a:moveTo>
                    <a:pt x="495058" y="53975"/>
                  </a:moveTo>
                  <a:lnTo>
                    <a:pt x="336575" y="55752"/>
                  </a:lnTo>
                  <a:lnTo>
                    <a:pt x="336994" y="95376"/>
                  </a:lnTo>
                  <a:lnTo>
                    <a:pt x="495490" y="93599"/>
                  </a:lnTo>
                  <a:lnTo>
                    <a:pt x="495058" y="53975"/>
                  </a:lnTo>
                  <a:close/>
                </a:path>
                <a:path w="1900555" h="138429">
                  <a:moveTo>
                    <a:pt x="772413" y="51054"/>
                  </a:moveTo>
                  <a:lnTo>
                    <a:pt x="613930" y="52705"/>
                  </a:lnTo>
                  <a:lnTo>
                    <a:pt x="614349" y="92329"/>
                  </a:lnTo>
                  <a:lnTo>
                    <a:pt x="772833" y="90677"/>
                  </a:lnTo>
                  <a:lnTo>
                    <a:pt x="772413" y="51054"/>
                  </a:lnTo>
                  <a:close/>
                </a:path>
                <a:path w="1900555" h="138429">
                  <a:moveTo>
                    <a:pt x="1049769" y="48133"/>
                  </a:moveTo>
                  <a:lnTo>
                    <a:pt x="891285" y="49784"/>
                  </a:lnTo>
                  <a:lnTo>
                    <a:pt x="891705" y="89408"/>
                  </a:lnTo>
                  <a:lnTo>
                    <a:pt x="1050188" y="87757"/>
                  </a:lnTo>
                  <a:lnTo>
                    <a:pt x="1049769" y="48133"/>
                  </a:lnTo>
                  <a:close/>
                </a:path>
                <a:path w="1900555" h="138429">
                  <a:moveTo>
                    <a:pt x="1327150" y="45085"/>
                  </a:moveTo>
                  <a:lnTo>
                    <a:pt x="1168654" y="46862"/>
                  </a:lnTo>
                  <a:lnTo>
                    <a:pt x="1169035" y="86487"/>
                  </a:lnTo>
                  <a:lnTo>
                    <a:pt x="1327531" y="84709"/>
                  </a:lnTo>
                  <a:lnTo>
                    <a:pt x="1327150" y="45085"/>
                  </a:lnTo>
                  <a:close/>
                </a:path>
                <a:path w="1900555" h="138429">
                  <a:moveTo>
                    <a:pt x="1604518" y="42163"/>
                  </a:moveTo>
                  <a:lnTo>
                    <a:pt x="1446022" y="43814"/>
                  </a:lnTo>
                  <a:lnTo>
                    <a:pt x="1446403" y="83438"/>
                  </a:lnTo>
                  <a:lnTo>
                    <a:pt x="1604899" y="81787"/>
                  </a:lnTo>
                  <a:lnTo>
                    <a:pt x="1604518" y="42163"/>
                  </a:lnTo>
                  <a:close/>
                </a:path>
                <a:path w="1900555" h="138429">
                  <a:moveTo>
                    <a:pt x="1895940" y="39624"/>
                  </a:moveTo>
                  <a:lnTo>
                    <a:pt x="1840357" y="39624"/>
                  </a:lnTo>
                  <a:lnTo>
                    <a:pt x="1840864" y="79248"/>
                  </a:lnTo>
                  <a:lnTo>
                    <a:pt x="1785410" y="79849"/>
                  </a:lnTo>
                  <a:lnTo>
                    <a:pt x="1786114" y="83135"/>
                  </a:lnTo>
                  <a:lnTo>
                    <a:pt x="1799066" y="101901"/>
                  </a:lnTo>
                  <a:lnTo>
                    <a:pt x="1818090" y="114452"/>
                  </a:lnTo>
                  <a:lnTo>
                    <a:pt x="1841245" y="118872"/>
                  </a:lnTo>
                  <a:lnTo>
                    <a:pt x="1864310" y="113932"/>
                  </a:lnTo>
                  <a:lnTo>
                    <a:pt x="1883076" y="100980"/>
                  </a:lnTo>
                  <a:lnTo>
                    <a:pt x="1895627" y="81956"/>
                  </a:lnTo>
                  <a:lnTo>
                    <a:pt x="1900046" y="58800"/>
                  </a:lnTo>
                  <a:lnTo>
                    <a:pt x="1895940" y="39624"/>
                  </a:lnTo>
                  <a:close/>
                </a:path>
                <a:path w="1900555" h="138429">
                  <a:moveTo>
                    <a:pt x="1784962" y="40225"/>
                  </a:moveTo>
                  <a:lnTo>
                    <a:pt x="1723389" y="40894"/>
                  </a:lnTo>
                  <a:lnTo>
                    <a:pt x="1723770" y="80518"/>
                  </a:lnTo>
                  <a:lnTo>
                    <a:pt x="1785410" y="79849"/>
                  </a:lnTo>
                  <a:lnTo>
                    <a:pt x="1781175" y="60071"/>
                  </a:lnTo>
                  <a:lnTo>
                    <a:pt x="1784962" y="40225"/>
                  </a:lnTo>
                  <a:close/>
                </a:path>
                <a:path w="1900555" h="138429">
                  <a:moveTo>
                    <a:pt x="1840357" y="39624"/>
                  </a:moveTo>
                  <a:lnTo>
                    <a:pt x="1784962" y="40225"/>
                  </a:lnTo>
                  <a:lnTo>
                    <a:pt x="1781175" y="60071"/>
                  </a:lnTo>
                  <a:lnTo>
                    <a:pt x="1785410" y="79849"/>
                  </a:lnTo>
                  <a:lnTo>
                    <a:pt x="1840864" y="79248"/>
                  </a:lnTo>
                  <a:lnTo>
                    <a:pt x="1840357" y="39624"/>
                  </a:lnTo>
                  <a:close/>
                </a:path>
                <a:path w="1900555" h="138429">
                  <a:moveTo>
                    <a:pt x="1839976" y="0"/>
                  </a:moveTo>
                  <a:lnTo>
                    <a:pt x="1816911" y="4939"/>
                  </a:lnTo>
                  <a:lnTo>
                    <a:pt x="1798145" y="17891"/>
                  </a:lnTo>
                  <a:lnTo>
                    <a:pt x="1785594" y="36915"/>
                  </a:lnTo>
                  <a:lnTo>
                    <a:pt x="1784962" y="40225"/>
                  </a:lnTo>
                  <a:lnTo>
                    <a:pt x="1840357" y="39624"/>
                  </a:lnTo>
                  <a:lnTo>
                    <a:pt x="1895940" y="39624"/>
                  </a:lnTo>
                  <a:lnTo>
                    <a:pt x="1895107" y="35736"/>
                  </a:lnTo>
                  <a:lnTo>
                    <a:pt x="1882155" y="16970"/>
                  </a:lnTo>
                  <a:lnTo>
                    <a:pt x="1863131" y="4419"/>
                  </a:lnTo>
                  <a:lnTo>
                    <a:pt x="18399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71288" y="9982200"/>
              <a:ext cx="1900555" cy="138430"/>
            </a:xfrm>
            <a:custGeom>
              <a:avLst/>
              <a:gdLst/>
              <a:ahLst/>
              <a:cxnLst/>
              <a:rect l="l" t="t" r="r" b="b"/>
              <a:pathLst>
                <a:path w="1900554" h="138429">
                  <a:moveTo>
                    <a:pt x="58800" y="19049"/>
                  </a:moveTo>
                  <a:lnTo>
                    <a:pt x="35736" y="23971"/>
                  </a:lnTo>
                  <a:lnTo>
                    <a:pt x="16970" y="36912"/>
                  </a:lnTo>
                  <a:lnTo>
                    <a:pt x="4419" y="55940"/>
                  </a:lnTo>
                  <a:lnTo>
                    <a:pt x="0" y="79120"/>
                  </a:lnTo>
                  <a:lnTo>
                    <a:pt x="4939" y="102206"/>
                  </a:lnTo>
                  <a:lnTo>
                    <a:pt x="17891" y="120961"/>
                  </a:lnTo>
                  <a:lnTo>
                    <a:pt x="36915" y="133495"/>
                  </a:lnTo>
                  <a:lnTo>
                    <a:pt x="60071" y="137921"/>
                  </a:lnTo>
                  <a:lnTo>
                    <a:pt x="83135" y="133002"/>
                  </a:lnTo>
                  <a:lnTo>
                    <a:pt x="101901" y="120064"/>
                  </a:lnTo>
                  <a:lnTo>
                    <a:pt x="114452" y="101037"/>
                  </a:lnTo>
                  <a:lnTo>
                    <a:pt x="114974" y="98297"/>
                  </a:lnTo>
                  <a:lnTo>
                    <a:pt x="59689" y="98297"/>
                  </a:lnTo>
                  <a:lnTo>
                    <a:pt x="59182" y="58673"/>
                  </a:lnTo>
                  <a:lnTo>
                    <a:pt x="114642" y="58082"/>
                  </a:lnTo>
                  <a:lnTo>
                    <a:pt x="113932" y="54765"/>
                  </a:lnTo>
                  <a:lnTo>
                    <a:pt x="100980" y="36010"/>
                  </a:lnTo>
                  <a:lnTo>
                    <a:pt x="81956" y="23476"/>
                  </a:lnTo>
                  <a:lnTo>
                    <a:pt x="58800" y="19049"/>
                  </a:lnTo>
                  <a:close/>
                </a:path>
                <a:path w="1900554" h="138429">
                  <a:moveTo>
                    <a:pt x="114642" y="58082"/>
                  </a:moveTo>
                  <a:lnTo>
                    <a:pt x="59182" y="58673"/>
                  </a:lnTo>
                  <a:lnTo>
                    <a:pt x="59689" y="98297"/>
                  </a:lnTo>
                  <a:lnTo>
                    <a:pt x="115087" y="97707"/>
                  </a:lnTo>
                  <a:lnTo>
                    <a:pt x="118872" y="77850"/>
                  </a:lnTo>
                  <a:lnTo>
                    <a:pt x="114642" y="58082"/>
                  </a:lnTo>
                  <a:close/>
                </a:path>
                <a:path w="1900554" h="138429">
                  <a:moveTo>
                    <a:pt x="115087" y="97707"/>
                  </a:moveTo>
                  <a:lnTo>
                    <a:pt x="59689" y="98297"/>
                  </a:lnTo>
                  <a:lnTo>
                    <a:pt x="114974" y="98297"/>
                  </a:lnTo>
                  <a:lnTo>
                    <a:pt x="115087" y="97707"/>
                  </a:lnTo>
                  <a:close/>
                </a:path>
                <a:path w="1900554" h="138429">
                  <a:moveTo>
                    <a:pt x="217677" y="56984"/>
                  </a:moveTo>
                  <a:lnTo>
                    <a:pt x="114642" y="58082"/>
                  </a:lnTo>
                  <a:lnTo>
                    <a:pt x="118872" y="77850"/>
                  </a:lnTo>
                  <a:lnTo>
                    <a:pt x="115087" y="97707"/>
                  </a:lnTo>
                  <a:lnTo>
                    <a:pt x="218186" y="96608"/>
                  </a:lnTo>
                  <a:lnTo>
                    <a:pt x="217677" y="56984"/>
                  </a:lnTo>
                  <a:close/>
                </a:path>
                <a:path w="1900554" h="138429">
                  <a:moveTo>
                    <a:pt x="495046" y="54013"/>
                  </a:moveTo>
                  <a:lnTo>
                    <a:pt x="336550" y="55714"/>
                  </a:lnTo>
                  <a:lnTo>
                    <a:pt x="337058" y="95326"/>
                  </a:lnTo>
                  <a:lnTo>
                    <a:pt x="495426" y="93637"/>
                  </a:lnTo>
                  <a:lnTo>
                    <a:pt x="495046" y="54013"/>
                  </a:lnTo>
                  <a:close/>
                </a:path>
                <a:path w="1900554" h="138429">
                  <a:moveTo>
                    <a:pt x="772413" y="51053"/>
                  </a:moveTo>
                  <a:lnTo>
                    <a:pt x="613917" y="52743"/>
                  </a:lnTo>
                  <a:lnTo>
                    <a:pt x="614299" y="92367"/>
                  </a:lnTo>
                  <a:lnTo>
                    <a:pt x="772795" y="90665"/>
                  </a:lnTo>
                  <a:lnTo>
                    <a:pt x="772413" y="51053"/>
                  </a:lnTo>
                  <a:close/>
                </a:path>
                <a:path w="1900554" h="138429">
                  <a:moveTo>
                    <a:pt x="1049782" y="48082"/>
                  </a:moveTo>
                  <a:lnTo>
                    <a:pt x="891286" y="49783"/>
                  </a:lnTo>
                  <a:lnTo>
                    <a:pt x="891666" y="89395"/>
                  </a:lnTo>
                  <a:lnTo>
                    <a:pt x="1050163" y="87706"/>
                  </a:lnTo>
                  <a:lnTo>
                    <a:pt x="1049782" y="48082"/>
                  </a:lnTo>
                  <a:close/>
                </a:path>
                <a:path w="1900554" h="138429">
                  <a:moveTo>
                    <a:pt x="1327150" y="45110"/>
                  </a:moveTo>
                  <a:lnTo>
                    <a:pt x="1168653" y="46812"/>
                  </a:lnTo>
                  <a:lnTo>
                    <a:pt x="1169035" y="86436"/>
                  </a:lnTo>
                  <a:lnTo>
                    <a:pt x="1327531" y="84734"/>
                  </a:lnTo>
                  <a:lnTo>
                    <a:pt x="1327150" y="45110"/>
                  </a:lnTo>
                  <a:close/>
                </a:path>
                <a:path w="1900554" h="138429">
                  <a:moveTo>
                    <a:pt x="1604517" y="42151"/>
                  </a:moveTo>
                  <a:lnTo>
                    <a:pt x="1446022" y="43840"/>
                  </a:lnTo>
                  <a:lnTo>
                    <a:pt x="1446402" y="83464"/>
                  </a:lnTo>
                  <a:lnTo>
                    <a:pt x="1604898" y="81775"/>
                  </a:lnTo>
                  <a:lnTo>
                    <a:pt x="1604517" y="42151"/>
                  </a:lnTo>
                  <a:close/>
                </a:path>
                <a:path w="1900554" h="138429">
                  <a:moveTo>
                    <a:pt x="1895944" y="39623"/>
                  </a:moveTo>
                  <a:lnTo>
                    <a:pt x="1840357" y="39623"/>
                  </a:lnTo>
                  <a:lnTo>
                    <a:pt x="1840864" y="79247"/>
                  </a:lnTo>
                  <a:lnTo>
                    <a:pt x="1785405" y="79843"/>
                  </a:lnTo>
                  <a:lnTo>
                    <a:pt x="1786114" y="83156"/>
                  </a:lnTo>
                  <a:lnTo>
                    <a:pt x="1799066" y="101911"/>
                  </a:lnTo>
                  <a:lnTo>
                    <a:pt x="1818090" y="114445"/>
                  </a:lnTo>
                  <a:lnTo>
                    <a:pt x="1841245" y="118871"/>
                  </a:lnTo>
                  <a:lnTo>
                    <a:pt x="1864310" y="113952"/>
                  </a:lnTo>
                  <a:lnTo>
                    <a:pt x="1883076" y="101014"/>
                  </a:lnTo>
                  <a:lnTo>
                    <a:pt x="1895627" y="81987"/>
                  </a:lnTo>
                  <a:lnTo>
                    <a:pt x="1900046" y="58800"/>
                  </a:lnTo>
                  <a:lnTo>
                    <a:pt x="1895944" y="39623"/>
                  </a:lnTo>
                  <a:close/>
                </a:path>
                <a:path w="1900554" h="138429">
                  <a:moveTo>
                    <a:pt x="1784959" y="40219"/>
                  </a:moveTo>
                  <a:lnTo>
                    <a:pt x="1723389" y="40881"/>
                  </a:lnTo>
                  <a:lnTo>
                    <a:pt x="1723770" y="80505"/>
                  </a:lnTo>
                  <a:lnTo>
                    <a:pt x="1785405" y="79843"/>
                  </a:lnTo>
                  <a:lnTo>
                    <a:pt x="1781175" y="60070"/>
                  </a:lnTo>
                  <a:lnTo>
                    <a:pt x="1784959" y="40219"/>
                  </a:lnTo>
                  <a:close/>
                </a:path>
                <a:path w="1900554" h="138429">
                  <a:moveTo>
                    <a:pt x="1840357" y="39623"/>
                  </a:moveTo>
                  <a:lnTo>
                    <a:pt x="1784959" y="40219"/>
                  </a:lnTo>
                  <a:lnTo>
                    <a:pt x="1781175" y="60070"/>
                  </a:lnTo>
                  <a:lnTo>
                    <a:pt x="1785405" y="79843"/>
                  </a:lnTo>
                  <a:lnTo>
                    <a:pt x="1840864" y="79247"/>
                  </a:lnTo>
                  <a:lnTo>
                    <a:pt x="1840357" y="39623"/>
                  </a:lnTo>
                  <a:close/>
                </a:path>
                <a:path w="1900554" h="138429">
                  <a:moveTo>
                    <a:pt x="1839976" y="0"/>
                  </a:moveTo>
                  <a:lnTo>
                    <a:pt x="1816911" y="4921"/>
                  </a:lnTo>
                  <a:lnTo>
                    <a:pt x="1798145" y="17862"/>
                  </a:lnTo>
                  <a:lnTo>
                    <a:pt x="1785594" y="36890"/>
                  </a:lnTo>
                  <a:lnTo>
                    <a:pt x="1784959" y="40219"/>
                  </a:lnTo>
                  <a:lnTo>
                    <a:pt x="1840357" y="39623"/>
                  </a:lnTo>
                  <a:lnTo>
                    <a:pt x="1895944" y="39623"/>
                  </a:lnTo>
                  <a:lnTo>
                    <a:pt x="1895107" y="35715"/>
                  </a:lnTo>
                  <a:lnTo>
                    <a:pt x="1882155" y="16960"/>
                  </a:lnTo>
                  <a:lnTo>
                    <a:pt x="1863131" y="4426"/>
                  </a:lnTo>
                  <a:lnTo>
                    <a:pt x="1839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2022-07-29T06:11:18Z</dcterms:created>
  <dcterms:modified xsi:type="dcterms:W3CDTF">2022-07-29T06:11:18Z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