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</p:sldIdLst>
  <p:sldSz cx="7772400" cy="10058400"/>
  <p:notesSz cx="7772400" cy="10058400"/>
  <p:defaultTextStyle>
    <a:defPPr>
      <a:defRPr kern="0"/>
    </a:defPPr>
  </p:defaultTextStyle>
  <p:embeddedFontLst>
    <p:embeddedFont>
      <p:font typeface="Arial" panose="00000000000000000000" pitchFamily="34" charset="1"/>
      <p:regular r:id="rId9"/>
      <p:bold r:id="rId8"/>
    </p:embeddedFont>
    <p:embeddedFont>
      <p:font typeface="Calibri" panose="00000000000000000000" pitchFamily="34" charset="1"/>
      <p:regular r:id="rId10"/>
    </p:embeddedFont>
    <p:embeddedFont>
      <p:font typeface="Times New Roman" panose="00000000000000000000" pitchFamily="18" charset="1"/>
      <p:regular r:id="rId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font" Target="fonts/font1.fntdata"/><Relationship Id="rId8" Type="http://schemas.openxmlformats.org/officeDocument/2006/relationships/font" Target="fonts/font2.fntdata"/><Relationship Id="rId9" Type="http://schemas.openxmlformats.org/officeDocument/2006/relationships/font" Target="fonts/font3.fntdata"/><Relationship Id="rId10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772400" cy="1004011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9491" y="4261815"/>
            <a:ext cx="6973417" cy="1492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superportadas.com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143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COMPUTACIÓN</a:t>
            </a:r>
          </a:p>
          <a:p>
            <a:pPr algn="ctr" marL="105410">
              <a:lnSpc>
                <a:spcPct val="100000"/>
              </a:lnSpc>
              <a:spcBef>
                <a:spcPts val="1465"/>
              </a:spcBef>
            </a:pPr>
            <a:r>
              <a:rPr dirty="0" sz="1200" spc="-10" b="0">
                <a:latin typeface="Calibri"/>
                <a:cs typeface="Calibri"/>
              </a:rPr>
              <a:t>https://</a:t>
            </a:r>
            <a:r>
              <a:rPr dirty="0" sz="1200" spc="-10" b="0">
                <a:latin typeface="Calibri"/>
                <a:cs typeface="Calibri"/>
                <a:hlinkClick r:id="rId2"/>
              </a:rPr>
              <a:t>www.superportadas.com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646546" y="8801506"/>
            <a:ext cx="1848485" cy="694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35150" algn="l"/>
              </a:tabLst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Nombre: </a:t>
            </a:r>
            <a:r>
              <a:rPr dirty="0" u="sng" sz="100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Arial"/>
                <a:cs typeface="Arial"/>
              </a:rPr>
              <a:t>	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68000"/>
              </a:lnSpc>
              <a:spcBef>
                <a:spcPts val="30"/>
              </a:spcBef>
              <a:tabLst>
                <a:tab pos="1762125" algn="l"/>
                <a:tab pos="1835150" algn="l"/>
              </a:tabLst>
            </a:pP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Apellido: </a:t>
            </a:r>
            <a:r>
              <a:rPr dirty="0" u="sng" sz="100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Arial"/>
                <a:cs typeface="Arial"/>
              </a:rPr>
              <a:t>		</a:t>
            </a:r>
            <a:r>
              <a:rPr dirty="0" sz="1000">
                <a:solidFill>
                  <a:srgbClr val="FFFFFF"/>
                </a:solidFill>
                <a:latin typeface="Arial"/>
                <a:cs typeface="Arial"/>
              </a:rPr>
              <a:t> Curso: </a:t>
            </a:r>
            <a:r>
              <a:rPr dirty="0" u="sng" sz="1000">
                <a:solidFill>
                  <a:srgbClr val="FFFFFF"/>
                </a:solidFill>
                <a:uFill>
                  <a:solidFill>
                    <a:srgbClr val="FEFEFE"/>
                  </a:solidFill>
                </a:uFill>
                <a:latin typeface="Arial"/>
                <a:cs typeface="Arial"/>
              </a:rPr>
              <a:t>	</a:t>
            </a:r>
            <a:r>
              <a:rPr dirty="0" sz="1000" spc="-50">
                <a:solidFill>
                  <a:srgbClr val="FFFFFF"/>
                </a:solidFill>
                <a:latin typeface="Arial"/>
                <a:cs typeface="Arial"/>
              </a:rPr>
              <a:t>_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2022-05-08T08:08:10Z</dcterms:created>
  <dcterms:modified xsi:type="dcterms:W3CDTF">2022-05-08T08:08:10Z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2022-05-08T00:00:00Z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2022-05-08T00:00:00Z</vt:filetime>
  </property>
</Properties>
</file>