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Arial" panose="00000000000000000000" pitchFamily="34" charset="1"/>
      <p:italic r:id="rId9"/>
      <p:boldItalic r:id="rId8"/>
    </p:embeddedFont>
    <p:embeddedFont>
      <p:font typeface="Calibri" panose="00000000000000000000" pitchFamily="34" charset="1"/>
      <p:regular r:id="rId10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Relationship Id="rId10" Type="http://schemas.openxmlformats.org/officeDocument/2006/relationships/font" Target="fonts/font4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62508" y="4450791"/>
            <a:ext cx="7047382" cy="1483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8285"/>
            <a:ext cx="7772400" cy="1003096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superportadas.com/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508" y="4450791"/>
            <a:ext cx="6934200" cy="1483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7200" spc="-10" b="1" i="1">
                <a:solidFill>
                  <a:srgbClr val="FFFFFF"/>
                </a:solidFill>
                <a:latin typeface="Arial"/>
                <a:cs typeface="Arial"/>
              </a:rPr>
              <a:t>COMPUTACIÓN</a:t>
            </a:r>
            <a:endParaRPr sz="7200">
              <a:latin typeface="Arial"/>
              <a:cs typeface="Arial"/>
            </a:endParaRPr>
          </a:p>
          <a:p>
            <a:pPr algn="ctr" marL="2540">
              <a:lnSpc>
                <a:spcPct val="100000"/>
              </a:lnSpc>
              <a:spcBef>
                <a:spcPts val="1520"/>
              </a:spcBef>
            </a:pP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https://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www.superportadas.com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2022-05-08T06:05:19Z</dcterms:created>
  <dcterms:modified xsi:type="dcterms:W3CDTF">2022-05-08T06:05:19Z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