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jpeg" ContentType="image/jpeg"/>
  <Override PartName="/ppt/media/image5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975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0B5C6B-D1D0-4205-A8C4-2E14752202A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347480" y="5698800"/>
            <a:ext cx="4861080" cy="213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680040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77640" y="5744880"/>
            <a:ext cx="680040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0F2AEB-CF69-4115-A391-6593BD17795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347480" y="5698800"/>
            <a:ext cx="4861080" cy="213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862440" y="250344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377640" y="574488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862440" y="574488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319AAF-74E5-42B6-985E-283AF3B37D5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347480" y="5698800"/>
            <a:ext cx="4861080" cy="213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218952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2676960" y="2503440"/>
            <a:ext cx="218952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4976280" y="2503440"/>
            <a:ext cx="218952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377640" y="5744880"/>
            <a:ext cx="218952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/>
          </p:nvPr>
        </p:nvSpPr>
        <p:spPr>
          <a:xfrm>
            <a:off x="2676960" y="5744880"/>
            <a:ext cx="218952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/>
          </p:nvPr>
        </p:nvSpPr>
        <p:spPr>
          <a:xfrm>
            <a:off x="4976280" y="5744880"/>
            <a:ext cx="218952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63782F-838B-4B1B-8A83-5C7B89B91E7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347480" y="5698800"/>
            <a:ext cx="4861080" cy="213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377640" y="2503440"/>
            <a:ext cx="680040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459CBD-E24A-42BF-A155-5499F762319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347480" y="5698800"/>
            <a:ext cx="4861080" cy="213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680040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4AF824-42C7-426D-A147-77F1360380B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47480" y="5698800"/>
            <a:ext cx="4861080" cy="213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33184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3440"/>
            <a:ext cx="33184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7F663E-84B7-4D63-A344-1F83F2FCD2C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347480" y="5698800"/>
            <a:ext cx="4861080" cy="213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F3AC44-F7BD-48F7-9B20-94BFCA4D77D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1347480" y="52794000"/>
            <a:ext cx="4861080" cy="213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AED04B-EA66-4C8C-A140-2792B2269D3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347480" y="5698800"/>
            <a:ext cx="4861080" cy="213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3440"/>
            <a:ext cx="33184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488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25C402-F59E-497D-A787-319A1642EDB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347480" y="5698800"/>
            <a:ext cx="4861080" cy="213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3318480" cy="620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344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862440" y="574488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98580C-8532-4B83-931C-18718DE8E4B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347480" y="5698800"/>
            <a:ext cx="4861080" cy="213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344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3440"/>
            <a:ext cx="331848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4880"/>
            <a:ext cx="6800400" cy="295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2508B9-96EF-4A38-9D2E-A1F25F60FEF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slideLayout" Target="../slideLayouts/slideLayout1.xml"/><Relationship Id="rId9" Type="http://schemas.openxmlformats.org/officeDocument/2006/relationships/slideLayout" Target="../slideLayouts/slideLayout2.xml"/><Relationship Id="rId10" Type="http://schemas.openxmlformats.org/officeDocument/2006/relationships/slideLayout" Target="../slideLayouts/slideLayout3.xml"/><Relationship Id="rId11" Type="http://schemas.openxmlformats.org/officeDocument/2006/relationships/slideLayout" Target="../slideLayouts/slideLayout4.xml"/><Relationship Id="rId12" Type="http://schemas.openxmlformats.org/officeDocument/2006/relationships/slideLayout" Target="../slideLayouts/slideLayout5.xml"/><Relationship Id="rId13" Type="http://schemas.openxmlformats.org/officeDocument/2006/relationships/slideLayout" Target="../slideLayouts/slideLayout6.xml"/><Relationship Id="rId14" Type="http://schemas.openxmlformats.org/officeDocument/2006/relationships/slideLayout" Target="../slideLayouts/slideLayout7.xml"/><Relationship Id="rId15" Type="http://schemas.openxmlformats.org/officeDocument/2006/relationships/slideLayout" Target="../slideLayouts/slideLayout8.xml"/><Relationship Id="rId16" Type="http://schemas.openxmlformats.org/officeDocument/2006/relationships/slideLayout" Target="../slideLayouts/slideLayout9.xml"/><Relationship Id="rId17" Type="http://schemas.openxmlformats.org/officeDocument/2006/relationships/slideLayout" Target="../slideLayouts/slideLayout10.xml"/><Relationship Id="rId18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4320" y="0"/>
            <a:ext cx="7547400" cy="300060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4320" y="6410160"/>
            <a:ext cx="7547400" cy="426420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4320" y="4601160"/>
            <a:ext cx="7547400" cy="123588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6"/>
          <a:stretch/>
        </p:blipFill>
        <p:spPr>
          <a:xfrm>
            <a:off x="23400" y="8956080"/>
            <a:ext cx="4558320" cy="164880"/>
          </a:xfrm>
          <a:prstGeom prst="rect">
            <a:avLst/>
          </a:prstGeom>
          <a:ln w="0">
            <a:noFill/>
          </a:ln>
        </p:spPr>
      </p:pic>
      <p:sp>
        <p:nvSpPr>
          <p:cNvPr id="5" name="bg object 21"/>
          <p:cNvSpPr/>
          <p:nvPr/>
        </p:nvSpPr>
        <p:spPr>
          <a:xfrm>
            <a:off x="82080" y="9103320"/>
            <a:ext cx="4395600" cy="17280"/>
          </a:xfrm>
          <a:custGeom>
            <a:avLst/>
            <a:gdLst/>
            <a:ahLst/>
            <a:rect l="l" t="t" r="r" b="b"/>
            <a:pathLst>
              <a:path w="4396105" h="17779">
                <a:moveTo>
                  <a:pt x="0" y="17777"/>
                </a:moveTo>
                <a:lnTo>
                  <a:pt x="4396105" y="17777"/>
                </a:lnTo>
                <a:lnTo>
                  <a:pt x="4396105" y="0"/>
                </a:lnTo>
                <a:lnTo>
                  <a:pt x="0" y="0"/>
                </a:lnTo>
                <a:lnTo>
                  <a:pt x="0" y="17777"/>
                </a:lnTo>
                <a:close/>
              </a:path>
            </a:pathLst>
          </a:custGeom>
          <a:solidFill>
            <a:srgbClr val="c2c2c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bg object 22"/>
          <p:cNvSpPr/>
          <p:nvPr/>
        </p:nvSpPr>
        <p:spPr>
          <a:xfrm>
            <a:off x="84600" y="9109080"/>
            <a:ext cx="4392720" cy="12240"/>
          </a:xfrm>
          <a:custGeom>
            <a:avLst/>
            <a:gdLst/>
            <a:ahLst/>
            <a:rect l="l" t="t" r="r" b="b"/>
            <a:pathLst>
              <a:path w="4392930" h="12700">
                <a:moveTo>
                  <a:pt x="0" y="12699"/>
                </a:moveTo>
                <a:lnTo>
                  <a:pt x="4392930" y="12699"/>
                </a:lnTo>
                <a:lnTo>
                  <a:pt x="4392930" y="0"/>
                </a:lnTo>
                <a:lnTo>
                  <a:pt x="0" y="0"/>
                </a:lnTo>
                <a:lnTo>
                  <a:pt x="0" y="12699"/>
                </a:lnTo>
                <a:close/>
              </a:path>
            </a:pathLst>
          </a:custGeom>
          <a:solidFill>
            <a:srgbClr val="bbbbb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bg object 23"/>
          <p:cNvSpPr/>
          <p:nvPr/>
        </p:nvSpPr>
        <p:spPr>
          <a:xfrm>
            <a:off x="86400" y="9117360"/>
            <a:ext cx="4388760" cy="360"/>
          </a:xfrm>
          <a:custGeom>
            <a:avLst/>
            <a:gdLst/>
            <a:ahLst/>
            <a:rect l="l" t="t" r="r" b="b"/>
            <a:pathLst>
              <a:path w="4389120" h="0">
                <a:moveTo>
                  <a:pt x="0" y="0"/>
                </a:moveTo>
                <a:lnTo>
                  <a:pt x="4389120" y="0"/>
                </a:lnTo>
              </a:path>
            </a:pathLst>
          </a:custGeom>
          <a:noFill/>
          <a:ln w="6988">
            <a:solidFill>
              <a:srgbClr val="b8b8b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bg object 24"/>
          <p:cNvSpPr/>
          <p:nvPr/>
        </p:nvSpPr>
        <p:spPr>
          <a:xfrm>
            <a:off x="12240" y="9119880"/>
            <a:ext cx="4653000" cy="880920"/>
          </a:xfrm>
          <a:custGeom>
            <a:avLst/>
            <a:gdLst/>
            <a:ahLst/>
            <a:rect l="l" t="t" r="r" b="b"/>
            <a:pathLst>
              <a:path w="4653280" h="881379">
                <a:moveTo>
                  <a:pt x="2770505" y="0"/>
                </a:moveTo>
                <a:lnTo>
                  <a:pt x="1227455" y="0"/>
                </a:lnTo>
                <a:lnTo>
                  <a:pt x="0" y="1269"/>
                </a:lnTo>
                <a:lnTo>
                  <a:pt x="0" y="881379"/>
                </a:lnTo>
                <a:lnTo>
                  <a:pt x="4137660" y="881379"/>
                </a:lnTo>
                <a:lnTo>
                  <a:pt x="4175760" y="875664"/>
                </a:lnTo>
                <a:lnTo>
                  <a:pt x="4213225" y="864869"/>
                </a:lnTo>
                <a:lnTo>
                  <a:pt x="4250690" y="848359"/>
                </a:lnTo>
                <a:lnTo>
                  <a:pt x="4288155" y="822959"/>
                </a:lnTo>
                <a:lnTo>
                  <a:pt x="4324350" y="788669"/>
                </a:lnTo>
                <a:lnTo>
                  <a:pt x="4360545" y="741679"/>
                </a:lnTo>
                <a:lnTo>
                  <a:pt x="4368165" y="718819"/>
                </a:lnTo>
                <a:lnTo>
                  <a:pt x="4388485" y="668019"/>
                </a:lnTo>
                <a:lnTo>
                  <a:pt x="4419600" y="594359"/>
                </a:lnTo>
                <a:lnTo>
                  <a:pt x="4460240" y="534669"/>
                </a:lnTo>
                <a:lnTo>
                  <a:pt x="4496435" y="477519"/>
                </a:lnTo>
                <a:lnTo>
                  <a:pt x="4527550" y="422909"/>
                </a:lnTo>
                <a:lnTo>
                  <a:pt x="4554855" y="371474"/>
                </a:lnTo>
                <a:lnTo>
                  <a:pt x="4577715" y="323214"/>
                </a:lnTo>
                <a:lnTo>
                  <a:pt x="4597400" y="278764"/>
                </a:lnTo>
                <a:lnTo>
                  <a:pt x="4613275" y="238759"/>
                </a:lnTo>
                <a:lnTo>
                  <a:pt x="4636770" y="170814"/>
                </a:lnTo>
                <a:lnTo>
                  <a:pt x="4649470" y="121919"/>
                </a:lnTo>
                <a:lnTo>
                  <a:pt x="4653280" y="29209"/>
                </a:lnTo>
                <a:lnTo>
                  <a:pt x="4652010" y="1269"/>
                </a:lnTo>
                <a:lnTo>
                  <a:pt x="2770505" y="0"/>
                </a:lnTo>
                <a:close/>
              </a:path>
            </a:pathLst>
          </a:custGeom>
          <a:solidFill>
            <a:srgbClr val="d1d1d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" name="bg object 25" descr=""/>
          <p:cNvPicPr/>
          <p:nvPr/>
        </p:nvPicPr>
        <p:blipFill>
          <a:blip r:embed="rId7"/>
          <a:stretch/>
        </p:blipFill>
        <p:spPr>
          <a:xfrm>
            <a:off x="2882160" y="9120600"/>
            <a:ext cx="1782720" cy="88056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347480" y="3444480"/>
            <a:ext cx="4861080" cy="2590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1250" spc="-1" strike="noStrike">
                <a:latin typeface="Calibri"/>
              </a:rPr>
              <a:t>Click to edit the title text format</a:t>
            </a:r>
            <a:endParaRPr b="0" lang="en-US" sz="2125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ftr" idx="1"/>
          </p:nvPr>
        </p:nvSpPr>
        <p:spPr>
          <a:xfrm>
            <a:off x="2569320" y="9950760"/>
            <a:ext cx="2417760" cy="53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2"/>
          </p:nvPr>
        </p:nvSpPr>
        <p:spPr>
          <a:xfrm>
            <a:off x="378000" y="9950760"/>
            <a:ext cx="1737720" cy="53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sldNum" idx="3"/>
          </p:nvPr>
        </p:nvSpPr>
        <p:spPr>
          <a:xfrm>
            <a:off x="5440680" y="9950760"/>
            <a:ext cx="1737720" cy="534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C15E30F-5CC7-4D1D-9E22-ED371F20C66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  <p:sldLayoutId id="2147483660" r:id="rId19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347480" y="3444480"/>
            <a:ext cx="4861080" cy="64897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48456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21250" spc="-2005" strike="noStrike">
                <a:solidFill>
                  <a:srgbClr val="392f2a"/>
                </a:solidFill>
                <a:latin typeface="Gill Sans MT"/>
              </a:rPr>
              <a:t>título</a:t>
            </a:r>
            <a:endParaRPr b="0" lang="en-US" sz="21250" spc="-1" strike="noStrike">
              <a:latin typeface="Calibri"/>
            </a:endParaRPr>
          </a:p>
        </p:txBody>
      </p:sp>
      <p:sp>
        <p:nvSpPr>
          <p:cNvPr id="51" name="object 3"/>
          <p:cNvSpPr/>
          <p:nvPr/>
        </p:nvSpPr>
        <p:spPr>
          <a:xfrm>
            <a:off x="914040" y="9093960"/>
            <a:ext cx="2145240" cy="66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4250" spc="137" strike="noStrike">
                <a:solidFill>
                  <a:srgbClr val="ff63c3"/>
                </a:solidFill>
                <a:latin typeface="Trebuchet MS"/>
              </a:rPr>
              <a:t>NOMBRE</a:t>
            </a:r>
            <a:endParaRPr b="0" lang="en-US" sz="42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2022-05-08T07:52:33Z</dcterms:created>
  <dc:creator/>
  <dc:description/>
  <dc:language>en-US</dc:language>
  <cp:lastModifiedBy/>
  <dcterms:modified xsi:type="dcterms:W3CDTF">2022-05-08T07:52:33Z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