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903" y="7609484"/>
            <a:ext cx="5968593" cy="204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01903" y="7609484"/>
            <a:ext cx="5968593" cy="204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78473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Geografía</a:t>
            </a:r>
          </a:p>
          <a:p>
            <a:pPr algn="ctr" marL="11430">
              <a:lnSpc>
                <a:spcPct val="100000"/>
              </a:lnSpc>
              <a:spcBef>
                <a:spcPts val="1745"/>
              </a:spcBef>
            </a:pPr>
            <a:r>
              <a:rPr dirty="0" sz="1800" spc="-10" b="0">
                <a:latin typeface="Calibri"/>
                <a:cs typeface="Calibri"/>
              </a:rPr>
              <a:t>https://superportadas.com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2022-05-07T05:38:38Z</dcterms:created>
  <dcterms:modified xsi:type="dcterms:W3CDTF">2022-05-07T05:38:38Z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