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EB95B1-306D-4069-9C05-C7A75209FB2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3DDBC9-A835-43E8-86B4-9A19B4C537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4290FF-9C47-4FB6-B167-7225EF35EEA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59237B-AF59-4DB4-AB4A-8CC44C34CD9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DD2A72-A3AB-4420-B7D9-ED2FA4C602F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3FD383-666D-4387-943A-BDBEB669F9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8E71E9-1FBC-44B6-84B0-84D934EB715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E55E70-DE5E-4041-998B-A4C03EF8AE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46320" y="1435680"/>
            <a:ext cx="34797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D96B21-EA9C-49CD-9ACE-9ECC603784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DF05F5-6D71-481C-82F3-A5079C088E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872F7F-F13B-41DF-B2C0-ADC2E7D6B3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BBAB60-9DB0-4E53-B736-AA89A72F77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B4DEB13-DD3A-4BB8-9728-9F21DC9A0CE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6622920" y="474120"/>
            <a:ext cx="7092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049"/>
              </a:lnSpc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pic>
        <p:nvPicPr>
          <p:cNvPr id="42" name="object 3" descr=""/>
          <p:cNvPicPr/>
          <p:nvPr/>
        </p:nvPicPr>
        <p:blipFill>
          <a:blip r:embed="rId1"/>
          <a:stretch/>
        </p:blipFill>
        <p:spPr>
          <a:xfrm>
            <a:off x="0" y="0"/>
            <a:ext cx="7772040" cy="1003680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68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Título</a:t>
            </a:r>
            <a:r>
              <a:rPr b="1" lang="en-US" sz="3600" spc="-7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del</a:t>
            </a:r>
            <a:r>
              <a:rPr b="1" lang="en-US" sz="3600" spc="-9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2" strike="noStrike">
                <a:solidFill>
                  <a:srgbClr val="000000"/>
                </a:solidFill>
                <a:latin typeface="Times New Roman"/>
              </a:rPr>
              <a:t>trabajo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3335400" y="3868560"/>
            <a:ext cx="1101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3124800" y="5902200"/>
            <a:ext cx="1517760" cy="5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 marL="12600" indent="-3240" algn="ctr">
              <a:lnSpc>
                <a:spcPct val="103000"/>
              </a:lnSpc>
              <a:spcBef>
                <a:spcPts val="5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Institución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educativa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asignatura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profesor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3692160" y="8884080"/>
            <a:ext cx="385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latin typeface="Times New Roman"/>
              </a:rPr>
              <a:t>Fecha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2022-07-29T04:50:06Z</dcterms:created>
  <dc:creator/>
  <dc:description/>
  <dc:language>en-US</dc:language>
  <cp:lastModifiedBy/>
  <dcterms:modified xsi:type="dcterms:W3CDTF">2022-07-29T04:50:06Z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