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9"/>
    </p:embeddedFont>
    <p:embeddedFont>
      <p:font typeface="Impact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040" cy="1069238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8991" y="2029967"/>
            <a:ext cx="5401056" cy="23408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162555"/>
            <a:ext cx="7559040" cy="46766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59879" y="3780662"/>
            <a:ext cx="3194974" cy="106483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091293" y="3969021"/>
            <a:ext cx="389890" cy="438784"/>
          </a:xfrm>
          <a:custGeom>
            <a:avLst/>
            <a:gdLst/>
            <a:ahLst/>
            <a:cxnLst/>
            <a:rect l="l" t="t" r="r" b="b"/>
            <a:pathLst>
              <a:path w="389889" h="438785">
                <a:moveTo>
                  <a:pt x="257931" y="30382"/>
                </a:moveTo>
                <a:lnTo>
                  <a:pt x="141749" y="30382"/>
                </a:lnTo>
                <a:lnTo>
                  <a:pt x="157394" y="32430"/>
                </a:lnTo>
                <a:lnTo>
                  <a:pt x="171277" y="37621"/>
                </a:lnTo>
                <a:lnTo>
                  <a:pt x="202447" y="75896"/>
                </a:lnTo>
                <a:lnTo>
                  <a:pt x="214639" y="126220"/>
                </a:lnTo>
                <a:lnTo>
                  <a:pt x="216925" y="142222"/>
                </a:lnTo>
                <a:lnTo>
                  <a:pt x="171108" y="167443"/>
                </a:lnTo>
                <a:lnTo>
                  <a:pt x="132518" y="190164"/>
                </a:lnTo>
                <a:lnTo>
                  <a:pt x="76971" y="228201"/>
                </a:lnTo>
                <a:lnTo>
                  <a:pt x="42793" y="261062"/>
                </a:lnTo>
                <a:lnTo>
                  <a:pt x="22234" y="293733"/>
                </a:lnTo>
                <a:lnTo>
                  <a:pt x="15055" y="332541"/>
                </a:lnTo>
                <a:lnTo>
                  <a:pt x="16265" y="346946"/>
                </a:lnTo>
                <a:lnTo>
                  <a:pt x="29219" y="388284"/>
                </a:lnTo>
                <a:lnTo>
                  <a:pt x="54365" y="418574"/>
                </a:lnTo>
                <a:lnTo>
                  <a:pt x="107336" y="438469"/>
                </a:lnTo>
                <a:lnTo>
                  <a:pt x="127644" y="437370"/>
                </a:lnTo>
                <a:lnTo>
                  <a:pt x="165488" y="425547"/>
                </a:lnTo>
                <a:lnTo>
                  <a:pt x="201892" y="397349"/>
                </a:lnTo>
                <a:lnTo>
                  <a:pt x="218915" y="380652"/>
                </a:lnTo>
                <a:lnTo>
                  <a:pt x="148722" y="380652"/>
                </a:lnTo>
                <a:lnTo>
                  <a:pt x="136884" y="378346"/>
                </a:lnTo>
                <a:lnTo>
                  <a:pt x="104229" y="355615"/>
                </a:lnTo>
                <a:lnTo>
                  <a:pt x="87512" y="315450"/>
                </a:lnTo>
                <a:lnTo>
                  <a:pt x="86679" y="302994"/>
                </a:lnTo>
                <a:lnTo>
                  <a:pt x="87798" y="290764"/>
                </a:lnTo>
                <a:lnTo>
                  <a:pt x="103155" y="255168"/>
                </a:lnTo>
                <a:lnTo>
                  <a:pt x="139963" y="219057"/>
                </a:lnTo>
                <a:lnTo>
                  <a:pt x="192113" y="185767"/>
                </a:lnTo>
                <a:lnTo>
                  <a:pt x="220735" y="169146"/>
                </a:lnTo>
                <a:lnTo>
                  <a:pt x="295232" y="169146"/>
                </a:lnTo>
                <a:lnTo>
                  <a:pt x="288426" y="121902"/>
                </a:lnTo>
                <a:lnTo>
                  <a:pt x="279409" y="73419"/>
                </a:lnTo>
                <a:lnTo>
                  <a:pt x="260248" y="32700"/>
                </a:lnTo>
                <a:lnTo>
                  <a:pt x="257931" y="30382"/>
                </a:lnTo>
                <a:close/>
              </a:path>
              <a:path w="389889" h="438785">
                <a:moveTo>
                  <a:pt x="376634" y="352026"/>
                </a:moveTo>
                <a:lnTo>
                  <a:pt x="247151" y="352026"/>
                </a:lnTo>
                <a:lnTo>
                  <a:pt x="250509" y="368692"/>
                </a:lnTo>
                <a:lnTo>
                  <a:pt x="275657" y="406997"/>
                </a:lnTo>
                <a:lnTo>
                  <a:pt x="293997" y="412037"/>
                </a:lnTo>
                <a:lnTo>
                  <a:pt x="304428" y="411462"/>
                </a:lnTo>
                <a:lnTo>
                  <a:pt x="326598" y="404052"/>
                </a:lnTo>
                <a:lnTo>
                  <a:pt x="348148" y="388284"/>
                </a:lnTo>
                <a:lnTo>
                  <a:pt x="369079" y="364134"/>
                </a:lnTo>
                <a:lnTo>
                  <a:pt x="376634" y="352026"/>
                </a:lnTo>
                <a:close/>
              </a:path>
              <a:path w="389889" h="438785">
                <a:moveTo>
                  <a:pt x="295232" y="169146"/>
                </a:moveTo>
                <a:lnTo>
                  <a:pt x="220735" y="169146"/>
                </a:lnTo>
                <a:lnTo>
                  <a:pt x="242960" y="323324"/>
                </a:lnTo>
                <a:lnTo>
                  <a:pt x="219676" y="346448"/>
                </a:lnTo>
                <a:lnTo>
                  <a:pt x="198225" y="363630"/>
                </a:lnTo>
                <a:lnTo>
                  <a:pt x="178631" y="374884"/>
                </a:lnTo>
                <a:lnTo>
                  <a:pt x="160918" y="380220"/>
                </a:lnTo>
                <a:lnTo>
                  <a:pt x="148722" y="380652"/>
                </a:lnTo>
                <a:lnTo>
                  <a:pt x="218915" y="380652"/>
                </a:lnTo>
                <a:lnTo>
                  <a:pt x="221980" y="377646"/>
                </a:lnTo>
                <a:lnTo>
                  <a:pt x="247151" y="352026"/>
                </a:lnTo>
                <a:lnTo>
                  <a:pt x="376634" y="352026"/>
                </a:lnTo>
                <a:lnTo>
                  <a:pt x="378060" y="349740"/>
                </a:lnTo>
                <a:lnTo>
                  <a:pt x="338337" y="349740"/>
                </a:lnTo>
                <a:lnTo>
                  <a:pt x="334273" y="348851"/>
                </a:lnTo>
                <a:lnTo>
                  <a:pt x="315435" y="305923"/>
                </a:lnTo>
                <a:lnTo>
                  <a:pt x="308238" y="259443"/>
                </a:lnTo>
                <a:lnTo>
                  <a:pt x="295232" y="169146"/>
                </a:lnTo>
                <a:close/>
              </a:path>
              <a:path w="389889" h="438785">
                <a:moveTo>
                  <a:pt x="385835" y="306814"/>
                </a:moveTo>
                <a:lnTo>
                  <a:pt x="359814" y="339300"/>
                </a:lnTo>
                <a:lnTo>
                  <a:pt x="338337" y="349740"/>
                </a:lnTo>
                <a:lnTo>
                  <a:pt x="378060" y="349740"/>
                </a:lnTo>
                <a:lnTo>
                  <a:pt x="389391" y="331579"/>
                </a:lnTo>
                <a:lnTo>
                  <a:pt x="385835" y="306814"/>
                </a:lnTo>
                <a:close/>
              </a:path>
              <a:path w="389889" h="438785">
                <a:moveTo>
                  <a:pt x="159521" y="0"/>
                </a:moveTo>
                <a:lnTo>
                  <a:pt x="100780" y="9284"/>
                </a:lnTo>
                <a:lnTo>
                  <a:pt x="48496" y="33097"/>
                </a:lnTo>
                <a:lnTo>
                  <a:pt x="14426" y="68861"/>
                </a:lnTo>
                <a:lnTo>
                  <a:pt x="0" y="106529"/>
                </a:lnTo>
                <a:lnTo>
                  <a:pt x="263" y="125458"/>
                </a:lnTo>
                <a:lnTo>
                  <a:pt x="21407" y="159621"/>
                </a:lnTo>
                <a:lnTo>
                  <a:pt x="35643" y="163431"/>
                </a:lnTo>
                <a:lnTo>
                  <a:pt x="43570" y="163050"/>
                </a:lnTo>
                <a:lnTo>
                  <a:pt x="74971" y="133570"/>
                </a:lnTo>
                <a:lnTo>
                  <a:pt x="70367" y="89644"/>
                </a:lnTo>
                <a:lnTo>
                  <a:pt x="70107" y="80067"/>
                </a:lnTo>
                <a:lnTo>
                  <a:pt x="90213" y="44979"/>
                </a:lnTo>
                <a:lnTo>
                  <a:pt x="141749" y="30382"/>
                </a:lnTo>
                <a:lnTo>
                  <a:pt x="257931" y="30382"/>
                </a:lnTo>
                <a:lnTo>
                  <a:pt x="249818" y="22270"/>
                </a:lnTo>
                <a:lnTo>
                  <a:pt x="237960" y="14031"/>
                </a:lnTo>
                <a:lnTo>
                  <a:pt x="224672" y="7983"/>
                </a:lnTo>
                <a:lnTo>
                  <a:pt x="205051" y="2718"/>
                </a:lnTo>
                <a:lnTo>
                  <a:pt x="183334" y="61"/>
                </a:lnTo>
                <a:lnTo>
                  <a:pt x="159521" y="0"/>
                </a:lnTo>
                <a:close/>
              </a:path>
            </a:pathLst>
          </a:custGeom>
          <a:solidFill>
            <a:srgbClr val="F9E3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49240" y="1770887"/>
            <a:ext cx="2209800" cy="194462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8462" y="468121"/>
            <a:ext cx="3006597" cy="30065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92276" y="6719442"/>
            <a:ext cx="66802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92276" y="6959980"/>
            <a:ext cx="1568450" cy="20415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22600"/>
              </a:lnSpc>
              <a:spcBef>
                <a:spcPts val="85"/>
              </a:spcBef>
            </a:pPr>
            <a:r>
              <a:rPr dirty="0" sz="3600" spc="-10" b="1">
                <a:latin typeface="Chiller"/>
                <a:cs typeface="Chiller"/>
              </a:rPr>
              <a:t>Nombre: Profesor@: Institución:</a:t>
            </a:r>
            <a:endParaRPr sz="3600">
              <a:latin typeface="Chiller"/>
              <a:cs typeface="Chiller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12191" y="0"/>
            <a:ext cx="7571740" cy="10704830"/>
            <a:chOff x="-12191" y="0"/>
            <a:chExt cx="7571740" cy="1070483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1055" y="5492494"/>
              <a:ext cx="2157984" cy="51998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29143"/>
              <a:ext cx="5257800" cy="306324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494262"/>
              <a:ext cx="2014639" cy="329693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7559040" cy="150266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5908" y="25906"/>
              <a:ext cx="7458709" cy="10616565"/>
            </a:xfrm>
            <a:custGeom>
              <a:avLst/>
              <a:gdLst/>
              <a:ahLst/>
              <a:cxnLst/>
              <a:rect l="l" t="t" r="r" b="b"/>
              <a:pathLst>
                <a:path w="7458709" h="10616565">
                  <a:moveTo>
                    <a:pt x="0" y="10616184"/>
                  </a:moveTo>
                  <a:lnTo>
                    <a:pt x="7458456" y="10616184"/>
                  </a:lnTo>
                  <a:lnTo>
                    <a:pt x="7458456" y="0"/>
                  </a:lnTo>
                  <a:lnTo>
                    <a:pt x="0" y="0"/>
                  </a:lnTo>
                  <a:lnTo>
                    <a:pt x="0" y="10616184"/>
                  </a:lnTo>
                  <a:close/>
                </a:path>
              </a:pathLst>
            </a:custGeom>
            <a:ln w="76200">
              <a:solidFill>
                <a:srgbClr val="41709C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2022-05-08T08:26:18Z</dcterms:created>
  <dcterms:modified xsi:type="dcterms:W3CDTF">2022-05-08T08:26:18Z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