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54A693-F4F4-4F50-950F-CA732AD99D6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60B78D-A4CF-4284-A671-B41B09B9E2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A82F78-007E-457A-958D-D0A08C32F9E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D5D902-6E01-4A9C-ACA3-82CE4F0103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107B41-D7F5-4186-993E-5F971231A3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4B20FA-ACD8-4102-872A-934E75AB75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67B9E2-C295-440E-B53F-24B850C53A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45513E-DDEB-426D-A1CD-A786844B580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054880" y="603360"/>
            <a:ext cx="3662640" cy="74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0BF1E4-C3CE-4F75-8BE6-77080264406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C34FB6-358C-44B5-8B70-5962CF2053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8AA954-35A8-49FD-BE9B-CB0583DFDF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10F8B0-F384-4D0D-8532-A729266746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113525-FF99-4AAC-B396-E6AA477A03A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54880" y="603360"/>
            <a:ext cx="366264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Lengua</a:t>
            </a:r>
            <a:endParaRPr b="0" lang="en-US" sz="8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6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2022-05-08T07:36:59Z</dcterms:created>
  <dc:creator/>
  <dc:description/>
  <dc:language>en-US</dc:language>
  <cp:lastModifiedBy/>
  <dcterms:modified xsi:type="dcterms:W3CDTF">2022-05-08T07:36:59Z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