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8655" y="5034346"/>
            <a:ext cx="4726669" cy="502405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7770800" y="1052831"/>
            <a:ext cx="1905" cy="22225"/>
          </a:xfrm>
          <a:custGeom>
            <a:avLst/>
            <a:gdLst/>
            <a:ahLst/>
            <a:cxnLst/>
            <a:rect l="l" t="t" r="r" b="b"/>
            <a:pathLst>
              <a:path w="1904" h="22225">
                <a:moveTo>
                  <a:pt x="1598" y="0"/>
                </a:moveTo>
                <a:lnTo>
                  <a:pt x="0" y="4102"/>
                </a:lnTo>
                <a:lnTo>
                  <a:pt x="0" y="17868"/>
                </a:lnTo>
                <a:lnTo>
                  <a:pt x="1598" y="21917"/>
                </a:lnTo>
                <a:lnTo>
                  <a:pt x="1598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520751" y="2905851"/>
            <a:ext cx="60325" cy="46355"/>
          </a:xfrm>
          <a:custGeom>
            <a:avLst/>
            <a:gdLst/>
            <a:ahLst/>
            <a:cxnLst/>
            <a:rect l="l" t="t" r="r" b="b"/>
            <a:pathLst>
              <a:path w="60325" h="46355">
                <a:moveTo>
                  <a:pt x="38050" y="0"/>
                </a:moveTo>
                <a:lnTo>
                  <a:pt x="21743" y="0"/>
                </a:lnTo>
                <a:lnTo>
                  <a:pt x="5435" y="4607"/>
                </a:lnTo>
                <a:lnTo>
                  <a:pt x="0" y="13802"/>
                </a:lnTo>
                <a:lnTo>
                  <a:pt x="0" y="32212"/>
                </a:lnTo>
                <a:lnTo>
                  <a:pt x="5435" y="41408"/>
                </a:lnTo>
                <a:lnTo>
                  <a:pt x="21743" y="45996"/>
                </a:lnTo>
                <a:lnTo>
                  <a:pt x="38050" y="45996"/>
                </a:lnTo>
                <a:lnTo>
                  <a:pt x="54358" y="41408"/>
                </a:lnTo>
                <a:lnTo>
                  <a:pt x="59794" y="32212"/>
                </a:lnTo>
                <a:lnTo>
                  <a:pt x="59794" y="13802"/>
                </a:lnTo>
                <a:lnTo>
                  <a:pt x="54358" y="4607"/>
                </a:lnTo>
                <a:lnTo>
                  <a:pt x="3805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0919" y="3278413"/>
            <a:ext cx="244396" cy="312781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055523" y="0"/>
            <a:ext cx="4717415" cy="3485515"/>
            <a:chOff x="3055523" y="0"/>
            <a:chExt cx="4717415" cy="348551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5523" y="932673"/>
              <a:ext cx="244396" cy="10113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0330" y="0"/>
              <a:ext cx="4592069" cy="3485399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0" y="504826"/>
            <a:ext cx="2860040" cy="3353435"/>
            <a:chOff x="0" y="504826"/>
            <a:chExt cx="2860040" cy="335343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45" y="2156137"/>
              <a:ext cx="179274" cy="10579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04826"/>
              <a:ext cx="2859832" cy="335313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545312" y="2583892"/>
              <a:ext cx="54610" cy="50800"/>
            </a:xfrm>
            <a:custGeom>
              <a:avLst/>
              <a:gdLst/>
              <a:ahLst/>
              <a:cxnLst/>
              <a:rect l="l" t="t" r="r" b="b"/>
              <a:pathLst>
                <a:path w="54609" h="50800">
                  <a:moveTo>
                    <a:pt x="38029" y="0"/>
                  </a:moveTo>
                  <a:lnTo>
                    <a:pt x="16307" y="0"/>
                  </a:lnTo>
                  <a:lnTo>
                    <a:pt x="5435" y="4607"/>
                  </a:lnTo>
                  <a:lnTo>
                    <a:pt x="0" y="18391"/>
                  </a:lnTo>
                  <a:lnTo>
                    <a:pt x="0" y="32194"/>
                  </a:lnTo>
                  <a:lnTo>
                    <a:pt x="5435" y="45996"/>
                  </a:lnTo>
                  <a:lnTo>
                    <a:pt x="16307" y="50603"/>
                  </a:lnTo>
                  <a:lnTo>
                    <a:pt x="38029" y="50603"/>
                  </a:lnTo>
                  <a:lnTo>
                    <a:pt x="48900" y="45996"/>
                  </a:lnTo>
                  <a:lnTo>
                    <a:pt x="54336" y="32194"/>
                  </a:lnTo>
                  <a:lnTo>
                    <a:pt x="54336" y="18391"/>
                  </a:lnTo>
                  <a:lnTo>
                    <a:pt x="48900" y="4607"/>
                  </a:lnTo>
                  <a:lnTo>
                    <a:pt x="3802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0" y="4181855"/>
            <a:ext cx="7772400" cy="591820"/>
            <a:chOff x="0" y="4181855"/>
            <a:chExt cx="7772400" cy="591820"/>
          </a:xfrm>
        </p:grpSpPr>
        <p:sp>
          <p:nvSpPr>
            <p:cNvPr id="14" name="object 14" descr=""/>
            <p:cNvSpPr/>
            <p:nvPr/>
          </p:nvSpPr>
          <p:spPr>
            <a:xfrm>
              <a:off x="0" y="4181855"/>
              <a:ext cx="7772400" cy="591820"/>
            </a:xfrm>
            <a:custGeom>
              <a:avLst/>
              <a:gdLst/>
              <a:ahLst/>
              <a:cxnLst/>
              <a:rect l="l" t="t" r="r" b="b"/>
              <a:pathLst>
                <a:path w="7772400" h="591820">
                  <a:moveTo>
                    <a:pt x="0" y="0"/>
                  </a:moveTo>
                  <a:lnTo>
                    <a:pt x="0" y="591312"/>
                  </a:lnTo>
                  <a:lnTo>
                    <a:pt x="7772400" y="591312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4191" y="4319015"/>
              <a:ext cx="6998208" cy="36271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57287" y="4327213"/>
              <a:ext cx="1268717" cy="29272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78218" y="4394269"/>
              <a:ext cx="588378" cy="22528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5231" y="4328991"/>
              <a:ext cx="1195692" cy="2359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2022-05-08T06:01:09Z</dcterms:created>
  <dcterms:modified xsi:type="dcterms:W3CDTF">2022-05-08T06:01:09Z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