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995D895-338F-4CB6-A4E8-8340A523110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FDEBCEB-B6BE-420D-A935-71CFFF116B9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78C4C06-1F92-4EC8-B876-76EE59121C6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20BDB4B-8DC7-4DD4-9F2D-D7DFF03001E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D4522EB-DAFC-48C5-877E-C251F1F0776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FAEDD21-FEC8-41D9-98D3-D04A76587A5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A309EE1-8696-4A0A-8B48-7D6AC5FC6D1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518FB7B-944C-4B5C-9508-018BC434A5B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88440" y="401040"/>
            <a:ext cx="6994800" cy="778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2F08B38-FE62-4FC8-9331-B4D0FF21312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33C6969-F20D-4D10-9D50-6BEA994F5C2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09628E0-EFCD-4AE3-AD9C-C0D8B4C415C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52B84DB-25F7-449A-BEF5-193576074AD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5B568DB-701A-4A80-A0F6-C5971DC0C0F1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object 2"/>
          <p:cNvGrpSpPr/>
          <p:nvPr/>
        </p:nvGrpSpPr>
        <p:grpSpPr>
          <a:xfrm>
            <a:off x="0" y="0"/>
            <a:ext cx="7772040" cy="10058400"/>
            <a:chOff x="0" y="0"/>
            <a:chExt cx="7772040" cy="10058400"/>
          </a:xfrm>
        </p:grpSpPr>
        <p:pic>
          <p:nvPicPr>
            <p:cNvPr id="40" name="object 3" descr=""/>
            <p:cNvPicPr/>
            <p:nvPr/>
          </p:nvPicPr>
          <p:blipFill>
            <a:blip r:embed="rId1"/>
            <a:stretch/>
          </p:blipFill>
          <p:spPr>
            <a:xfrm>
              <a:off x="0" y="0"/>
              <a:ext cx="7772040" cy="100580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1" name="object 4"/>
            <p:cNvSpPr/>
            <p:nvPr/>
          </p:nvSpPr>
          <p:spPr>
            <a:xfrm>
              <a:off x="0" y="9488520"/>
              <a:ext cx="7772040" cy="569880"/>
            </a:xfrm>
            <a:custGeom>
              <a:avLst/>
              <a:gdLst/>
              <a:ahLst/>
              <a:rect l="l" t="t" r="r" b="b"/>
              <a:pathLst>
                <a:path w="7772400" h="570229">
                  <a:moveTo>
                    <a:pt x="0" y="569977"/>
                  </a:moveTo>
                  <a:lnTo>
                    <a:pt x="7772400" y="569977"/>
                  </a:lnTo>
                  <a:lnTo>
                    <a:pt x="7772400" y="0"/>
                  </a:lnTo>
                  <a:lnTo>
                    <a:pt x="0" y="0"/>
                  </a:lnTo>
                  <a:lnTo>
                    <a:pt x="0" y="569977"/>
                  </a:lnTo>
                  <a:close/>
                </a:path>
              </a:pathLst>
            </a:cu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2022-05-08T07:49:43Z</dcterms:created>
  <dc:creator/>
  <dc:description/>
  <dc:language>en-US</dc:language>
  <cp:lastModifiedBy/>
  <dcterms:modified xsi:type="dcterms:W3CDTF">2022-05-08T07:49:43Z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