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media/image2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79B0AE5-93DC-4A52-99E7-D7A5C720C65C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85000" y="3975480"/>
            <a:ext cx="6386040" cy="228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B34F206-AF22-486B-A025-38BC39E6CDD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585000" y="3975480"/>
            <a:ext cx="6386040" cy="228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6789930-E677-4B84-8FD9-679CE69E7F0C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585000" y="3975480"/>
            <a:ext cx="6386040" cy="228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5F704AE-46E7-4A25-BA0E-666F2C152FF7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85000" y="3975480"/>
            <a:ext cx="6386040" cy="228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D4AFA79-F7F0-4F3C-8FCB-46A6162C412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85000" y="3975480"/>
            <a:ext cx="6386040" cy="228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1A03C4F-F72D-4518-9A1C-F52CA73FE99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85000" y="3975480"/>
            <a:ext cx="6386040" cy="228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9C6591F-8B68-4020-9468-9CABCC7C38D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85000" y="3975480"/>
            <a:ext cx="6386040" cy="228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2D5F9D8-44B4-4136-8989-2F76B533B7D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585000" y="3975480"/>
            <a:ext cx="6386040" cy="10604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A66CE68-9488-4D1A-BB4F-FA938EB906D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85000" y="3975480"/>
            <a:ext cx="6386040" cy="228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B2278BC-6509-4876-B4D9-02D946ECB2F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85000" y="3975480"/>
            <a:ext cx="6386040" cy="228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7943F2E-501B-4942-A7EB-C8B13596883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85000" y="3975480"/>
            <a:ext cx="6386040" cy="228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5CD165C-CCC7-44F5-B00A-EAC11170547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4320" y="0"/>
            <a:ext cx="7547400" cy="10674720"/>
          </a:xfrm>
          <a:prstGeom prst="rect">
            <a:avLst/>
          </a:prstGeom>
          <a:ln w="0">
            <a:noFill/>
          </a:ln>
        </p:spPr>
      </p:pic>
      <p:pic>
        <p:nvPicPr>
          <p:cNvPr id="1" name="bg object 17" descr=""/>
          <p:cNvPicPr/>
          <p:nvPr/>
        </p:nvPicPr>
        <p:blipFill>
          <a:blip r:embed="rId3"/>
          <a:stretch/>
        </p:blipFill>
        <p:spPr>
          <a:xfrm>
            <a:off x="2271960" y="6301800"/>
            <a:ext cx="3003840" cy="512640"/>
          </a:xfrm>
          <a:prstGeom prst="rect">
            <a:avLst/>
          </a:prstGeom>
          <a:ln w="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85000" y="3975480"/>
            <a:ext cx="6386040" cy="228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8050" spc="-1" strike="noStrike">
                <a:latin typeface="Calibri"/>
              </a:rPr>
              <a:t>Click to edit the title text format</a:t>
            </a:r>
            <a:endParaRPr b="0" lang="en-US" sz="805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42B55C4A-A422-4561-B9FA-72B71B2B080F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85000" y="3975480"/>
            <a:ext cx="6199200" cy="3406320"/>
          </a:xfrm>
          <a:prstGeom prst="rect">
            <a:avLst/>
          </a:prstGeom>
          <a:noFill/>
          <a:ln w="0">
            <a:noFill/>
          </a:ln>
        </p:spPr>
        <p:txBody>
          <a:bodyPr lIns="0" rIns="0" tIns="11520" bIns="0" anchor="t">
            <a:noAutofit/>
          </a:bodyPr>
          <a:p>
            <a:pPr algn="ctr">
              <a:lnSpc>
                <a:spcPts val="8909"/>
              </a:lnSpc>
              <a:spcBef>
                <a:spcPts val="91"/>
              </a:spcBef>
              <a:buNone/>
              <a:tabLst>
                <a:tab algn="l" pos="3884400"/>
              </a:tabLst>
            </a:pPr>
            <a:r>
              <a:rPr b="0" lang="en-US" sz="8050" spc="8734" strike="noStrike">
                <a:solidFill>
                  <a:srgbClr val="000000"/>
                </a:solidFill>
                <a:latin typeface="Arial"/>
              </a:rPr>
              <a:t>H</a:t>
            </a:r>
            <a:r>
              <a:rPr b="0" lang="en-US" sz="8050" spc="-911" strike="noStrike">
                <a:solidFill>
                  <a:srgbClr val="000000"/>
                </a:solidFill>
                <a:latin typeface="Arial"/>
              </a:rPr>
              <a:t>a</a:t>
            </a:r>
            <a:r>
              <a:rPr b="0" lang="en-US" sz="8050" spc="-2402" strike="noStrike">
                <a:solidFill>
                  <a:srgbClr val="000000"/>
                </a:solidFill>
                <a:latin typeface="Arial"/>
              </a:rPr>
              <a:t>s</a:t>
            </a:r>
            <a:r>
              <a:rPr b="0" lang="en-US" sz="8050" spc="602" strike="noStrike">
                <a:solidFill>
                  <a:srgbClr val="000000"/>
                </a:solidFill>
                <a:latin typeface="Arial"/>
              </a:rPr>
              <a:t>t</a:t>
            </a:r>
            <a:r>
              <a:rPr b="0" lang="en-US" sz="8050" spc="-902" strike="noStrike">
                <a:solidFill>
                  <a:srgbClr val="000000"/>
                </a:solidFill>
                <a:latin typeface="Arial"/>
              </a:rPr>
              <a:t>a</a:t>
            </a:r>
            <a:r>
              <a:rPr b="0" lang="en-US" sz="805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en-US" sz="8050" spc="1033" strike="noStrike">
                <a:solidFill>
                  <a:srgbClr val="000000"/>
                </a:solidFill>
                <a:latin typeface="Arial"/>
              </a:rPr>
              <a:t>l</a:t>
            </a:r>
            <a:r>
              <a:rPr b="0" lang="en-US" sz="8050" spc="-551" strike="noStrike">
                <a:solidFill>
                  <a:srgbClr val="000000"/>
                </a:solidFill>
                <a:latin typeface="Arial"/>
              </a:rPr>
              <a:t>ue</a:t>
            </a:r>
            <a:r>
              <a:rPr b="0" lang="en-US" sz="8050" spc="-197" strike="noStrike">
                <a:solidFill>
                  <a:srgbClr val="000000"/>
                </a:solidFill>
                <a:latin typeface="Arial"/>
              </a:rPr>
              <a:t>g</a:t>
            </a:r>
            <a:r>
              <a:rPr b="0" lang="en-US" sz="8050" spc="-1452" strike="noStrike">
                <a:solidFill>
                  <a:srgbClr val="000000"/>
                </a:solidFill>
                <a:latin typeface="Arial"/>
              </a:rPr>
              <a:t>o</a:t>
            </a:r>
            <a:endParaRPr b="0" lang="en-US" sz="8050" spc="-1" strike="noStrike">
              <a:latin typeface="Calibri"/>
            </a:endParaRPr>
          </a:p>
          <a:p>
            <a:pPr marL="181440" algn="ctr">
              <a:lnSpc>
                <a:spcPts val="8909"/>
              </a:lnSpc>
              <a:buNone/>
              <a:tabLst>
                <a:tab algn="l" pos="3884400"/>
              </a:tabLst>
            </a:pPr>
            <a:r>
              <a:rPr b="0" lang="en-US" sz="8050" spc="123" strike="noStrike">
                <a:solidFill>
                  <a:srgbClr val="000000"/>
                </a:solidFill>
                <a:latin typeface="Trebuchet MS"/>
              </a:rPr>
              <a:t>Julio</a:t>
            </a:r>
            <a:endParaRPr b="0" lang="en-US" sz="8050" spc="-1" strike="noStrike"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2022-07-29T04:45:34Z</dcterms:created>
  <dc:creator/>
  <dc:description/>
  <dc:language>en-US</dc:language>
  <cp:lastModifiedBy/>
  <dcterms:modified xsi:type="dcterms:W3CDTF">2022-07-29T04:45:34Z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