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jpg" ContentType="image/jpg"/>
  <Override PartName="/ppt/slides/slide1.xml" ContentType="application/vnd.openxmlformats-officedocument.presentationml.slide+xml"/>
  <Default Extension="fntdata" ContentType="application/x-fontdata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48" r:id="rId1"/>
  </p:sldMasterIdLst>
  <p:sldIdLst>
    <p:sldId id="256" r:id="rId6"/>
  </p:sldIdLst>
  <p:sldSz cx="7772400" cy="10058400"/>
  <p:notesSz cx="7772400" cy="10058400"/>
  <p:defaultTextStyle>
    <a:defPPr>
      <a:defRPr kern="0"/>
    </a:defPPr>
  </p:defaultTextStyle>
  <p:embeddedFontLst>
    <p:embeddedFont>
      <p:font typeface="Haettenschweiler" panose="00000000000000000000" pitchFamily="34" charset="1"/>
      <p:regular r:id="rId8"/>
    </p:embeddedFont>
    <p:embeddedFont>
      <p:font typeface="Times New Roman" panose="00000000000000000000" pitchFamily="18" charset="1"/>
      <p:regular r:id="rId7"/>
    </p:embeddedFont>
  </p:embeddedFon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font" Target="fonts/font1.fntdata"/><Relationship Id="rId8" Type="http://schemas.openxmlformats.org/officeDocument/2006/relationships/font" Target="fonts/font2.fntdata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21122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80" cy="251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800" b="0" i="0">
                <a:solidFill>
                  <a:schemeClr val="bg1"/>
                </a:solidFill>
                <a:latin typeface="Cambria Math"/>
                <a:cs typeface="Cambria Math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800" b="0" i="0">
                <a:solidFill>
                  <a:schemeClr val="bg1"/>
                </a:solidFill>
                <a:latin typeface="Cambria Math"/>
                <a:cs typeface="Cambria Math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002786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800" b="0" i="0">
                <a:solidFill>
                  <a:schemeClr val="bg1"/>
                </a:solidFill>
                <a:latin typeface="Cambria Math"/>
                <a:cs typeface="Cambria Math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jp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0" y="2337816"/>
            <a:ext cx="7772400" cy="5273039"/>
          </a:xfrm>
          <a:prstGeom prst="rect">
            <a:avLst/>
          </a:prstGeom>
        </p:spPr>
      </p:pic>
      <p:sp>
        <p:nvSpPr>
          <p:cNvPr id="17" name="bg object 17"/>
          <p:cNvSpPr/>
          <p:nvPr/>
        </p:nvSpPr>
        <p:spPr>
          <a:xfrm>
            <a:off x="0" y="1207008"/>
            <a:ext cx="1640205" cy="8851900"/>
          </a:xfrm>
          <a:custGeom>
            <a:avLst/>
            <a:gdLst/>
            <a:ahLst/>
            <a:cxnLst/>
            <a:rect l="l" t="t" r="r" b="b"/>
            <a:pathLst>
              <a:path w="1640205" h="8851900">
                <a:moveTo>
                  <a:pt x="0" y="8851392"/>
                </a:moveTo>
                <a:lnTo>
                  <a:pt x="1639824" y="8851392"/>
                </a:lnTo>
                <a:lnTo>
                  <a:pt x="1639824" y="0"/>
                </a:lnTo>
                <a:lnTo>
                  <a:pt x="0" y="0"/>
                </a:lnTo>
                <a:lnTo>
                  <a:pt x="0" y="8851392"/>
                </a:lnTo>
                <a:close/>
              </a:path>
            </a:pathLst>
          </a:custGeom>
          <a:solidFill>
            <a:srgbClr val="001F5F">
              <a:alpha val="65097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bg object 18"/>
          <p:cNvSpPr/>
          <p:nvPr/>
        </p:nvSpPr>
        <p:spPr>
          <a:xfrm>
            <a:off x="0" y="0"/>
            <a:ext cx="1640205" cy="429895"/>
          </a:xfrm>
          <a:custGeom>
            <a:avLst/>
            <a:gdLst/>
            <a:ahLst/>
            <a:cxnLst/>
            <a:rect l="l" t="t" r="r" b="b"/>
            <a:pathLst>
              <a:path w="1640205" h="429895">
                <a:moveTo>
                  <a:pt x="0" y="429767"/>
                </a:moveTo>
                <a:lnTo>
                  <a:pt x="1639824" y="429767"/>
                </a:lnTo>
                <a:lnTo>
                  <a:pt x="1639824" y="0"/>
                </a:lnTo>
                <a:lnTo>
                  <a:pt x="0" y="0"/>
                </a:lnTo>
                <a:lnTo>
                  <a:pt x="0" y="429767"/>
                </a:lnTo>
                <a:close/>
              </a:path>
            </a:pathLst>
          </a:custGeom>
          <a:solidFill>
            <a:srgbClr val="001F5F">
              <a:alpha val="65097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bg object 19"/>
          <p:cNvSpPr/>
          <p:nvPr/>
        </p:nvSpPr>
        <p:spPr>
          <a:xfrm>
            <a:off x="0" y="429768"/>
            <a:ext cx="7772400" cy="777240"/>
          </a:xfrm>
          <a:custGeom>
            <a:avLst/>
            <a:gdLst/>
            <a:ahLst/>
            <a:cxnLst/>
            <a:rect l="l" t="t" r="r" b="b"/>
            <a:pathLst>
              <a:path w="7772400" h="777240">
                <a:moveTo>
                  <a:pt x="0" y="777240"/>
                </a:moveTo>
                <a:lnTo>
                  <a:pt x="7772400" y="777240"/>
                </a:lnTo>
                <a:lnTo>
                  <a:pt x="7772400" y="0"/>
                </a:lnTo>
                <a:lnTo>
                  <a:pt x="0" y="0"/>
                </a:lnTo>
                <a:lnTo>
                  <a:pt x="0" y="777240"/>
                </a:lnTo>
                <a:close/>
              </a:path>
            </a:pathLst>
          </a:custGeom>
          <a:solidFill>
            <a:srgbClr val="001F5F">
              <a:alpha val="81959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bg object 20"/>
          <p:cNvSpPr/>
          <p:nvPr/>
        </p:nvSpPr>
        <p:spPr>
          <a:xfrm>
            <a:off x="0" y="1200911"/>
            <a:ext cx="7772400" cy="12700"/>
          </a:xfrm>
          <a:custGeom>
            <a:avLst/>
            <a:gdLst/>
            <a:ahLst/>
            <a:cxnLst/>
            <a:rect l="l" t="t" r="r" b="b"/>
            <a:pathLst>
              <a:path w="7772400" h="12700">
                <a:moveTo>
                  <a:pt x="0" y="12192"/>
                </a:moveTo>
                <a:lnTo>
                  <a:pt x="7772400" y="12192"/>
                </a:lnTo>
                <a:lnTo>
                  <a:pt x="7772400" y="0"/>
                </a:lnTo>
                <a:lnTo>
                  <a:pt x="0" y="0"/>
                </a:lnTo>
                <a:lnTo>
                  <a:pt x="0" y="12192"/>
                </a:lnTo>
                <a:close/>
              </a:path>
            </a:pathLst>
          </a:custGeom>
          <a:solidFill>
            <a:srgbClr val="41709C">
              <a:alpha val="81959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bg object 21"/>
          <p:cNvSpPr/>
          <p:nvPr/>
        </p:nvSpPr>
        <p:spPr>
          <a:xfrm>
            <a:off x="0" y="429768"/>
            <a:ext cx="7772400" cy="777240"/>
          </a:xfrm>
          <a:custGeom>
            <a:avLst/>
            <a:gdLst/>
            <a:ahLst/>
            <a:cxnLst/>
            <a:rect l="l" t="t" r="r" b="b"/>
            <a:pathLst>
              <a:path w="7772400" h="777240">
                <a:moveTo>
                  <a:pt x="7772400" y="0"/>
                </a:moveTo>
                <a:lnTo>
                  <a:pt x="0" y="0"/>
                </a:lnTo>
                <a:lnTo>
                  <a:pt x="0" y="777240"/>
                </a:lnTo>
              </a:path>
            </a:pathLst>
          </a:custGeom>
          <a:ln w="12192">
            <a:solidFill>
              <a:srgbClr val="41709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bg object 22"/>
          <p:cNvSpPr/>
          <p:nvPr/>
        </p:nvSpPr>
        <p:spPr>
          <a:xfrm>
            <a:off x="82296" y="2688335"/>
            <a:ext cx="3441700" cy="4654550"/>
          </a:xfrm>
          <a:custGeom>
            <a:avLst/>
            <a:gdLst/>
            <a:ahLst/>
            <a:cxnLst/>
            <a:rect l="l" t="t" r="r" b="b"/>
            <a:pathLst>
              <a:path w="3441700" h="4654550">
                <a:moveTo>
                  <a:pt x="3441191" y="0"/>
                </a:moveTo>
                <a:lnTo>
                  <a:pt x="0" y="0"/>
                </a:lnTo>
                <a:lnTo>
                  <a:pt x="0" y="4654296"/>
                </a:lnTo>
                <a:lnTo>
                  <a:pt x="3441191" y="4654296"/>
                </a:lnTo>
                <a:lnTo>
                  <a:pt x="3441191" y="0"/>
                </a:lnTo>
                <a:close/>
              </a:path>
            </a:pathLst>
          </a:custGeom>
          <a:solidFill>
            <a:srgbClr val="000000">
              <a:alpha val="21960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bg object 23"/>
          <p:cNvSpPr/>
          <p:nvPr/>
        </p:nvSpPr>
        <p:spPr>
          <a:xfrm>
            <a:off x="188975" y="3602735"/>
            <a:ext cx="5916295" cy="2798445"/>
          </a:xfrm>
          <a:custGeom>
            <a:avLst/>
            <a:gdLst/>
            <a:ahLst/>
            <a:cxnLst/>
            <a:rect l="l" t="t" r="r" b="b"/>
            <a:pathLst>
              <a:path w="5916295" h="2798445">
                <a:moveTo>
                  <a:pt x="5916168" y="0"/>
                </a:moveTo>
                <a:lnTo>
                  <a:pt x="0" y="0"/>
                </a:lnTo>
                <a:lnTo>
                  <a:pt x="0" y="2798064"/>
                </a:lnTo>
                <a:lnTo>
                  <a:pt x="5916168" y="2798064"/>
                </a:lnTo>
                <a:lnTo>
                  <a:pt x="5916168" y="0"/>
                </a:lnTo>
                <a:close/>
              </a:path>
            </a:pathLst>
          </a:custGeom>
          <a:solidFill>
            <a:srgbClr val="001F5F">
              <a:alpha val="74900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08228" y="4307535"/>
            <a:ext cx="6955942" cy="757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800" b="0" i="0">
                <a:solidFill>
                  <a:schemeClr val="bg1"/>
                </a:solidFill>
                <a:latin typeface="Cambria Math"/>
                <a:cs typeface="Cambria Math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8620" y="2313432"/>
            <a:ext cx="6995160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642616" y="9354312"/>
            <a:ext cx="2487168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596128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08228" y="4307535"/>
            <a:ext cx="5336540" cy="75755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Portadas</a:t>
            </a:r>
            <a:r>
              <a:rPr dirty="0" spc="-40"/>
              <a:t> </a:t>
            </a:r>
            <a:r>
              <a:rPr dirty="0"/>
              <a:t>de</a:t>
            </a:r>
            <a:r>
              <a:rPr dirty="0" spc="-20"/>
              <a:t> </a:t>
            </a:r>
            <a:r>
              <a:rPr dirty="0" spc="-10"/>
              <a:t>química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2316860" y="7731633"/>
            <a:ext cx="4723130" cy="1528445"/>
          </a:xfrm>
          <a:prstGeom prst="rect">
            <a:avLst/>
          </a:prstGeom>
        </p:spPr>
        <p:txBody>
          <a:bodyPr wrap="square" lIns="0" tIns="146685" rIns="0" bIns="0" rtlCol="0" vert="horz">
            <a:spAutoFit/>
          </a:bodyPr>
          <a:lstStyle/>
          <a:p>
            <a:pPr algn="ctr" marL="3810">
              <a:lnSpc>
                <a:spcPct val="100000"/>
              </a:lnSpc>
              <a:spcBef>
                <a:spcPts val="1155"/>
              </a:spcBef>
            </a:pPr>
            <a:r>
              <a:rPr dirty="0" u="sng" sz="2400" spc="-1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Haettenschweiler"/>
                <a:cs typeface="Haettenschweiler"/>
              </a:rPr>
              <a:t>Moraleja</a:t>
            </a:r>
            <a:endParaRPr sz="2400">
              <a:latin typeface="Haettenschweiler"/>
              <a:cs typeface="Haettenschweiler"/>
            </a:endParaRPr>
          </a:p>
          <a:p>
            <a:pPr algn="ctr" marL="12065" marR="5080">
              <a:lnSpc>
                <a:spcPts val="3960"/>
              </a:lnSpc>
              <a:spcBef>
                <a:spcPts val="85"/>
              </a:spcBef>
            </a:pPr>
            <a:r>
              <a:rPr dirty="0" sz="2400">
                <a:solidFill>
                  <a:srgbClr val="001F5F"/>
                </a:solidFill>
                <a:latin typeface="Haettenschweiler"/>
                <a:cs typeface="Haettenschweiler"/>
              </a:rPr>
              <a:t>La</a:t>
            </a:r>
            <a:r>
              <a:rPr dirty="0" sz="2400" spc="-35">
                <a:solidFill>
                  <a:srgbClr val="001F5F"/>
                </a:solidFill>
                <a:latin typeface="Haettenschweiler"/>
                <a:cs typeface="Haettenschweiler"/>
              </a:rPr>
              <a:t> </a:t>
            </a:r>
            <a:r>
              <a:rPr dirty="0" sz="2400">
                <a:solidFill>
                  <a:srgbClr val="001F5F"/>
                </a:solidFill>
                <a:latin typeface="Haettenschweiler"/>
                <a:cs typeface="Haettenschweiler"/>
              </a:rPr>
              <a:t>química es</a:t>
            </a:r>
            <a:r>
              <a:rPr dirty="0" sz="2400" spc="-5">
                <a:solidFill>
                  <a:srgbClr val="001F5F"/>
                </a:solidFill>
                <a:latin typeface="Haettenschweiler"/>
                <a:cs typeface="Haettenschweiler"/>
              </a:rPr>
              <a:t> </a:t>
            </a:r>
            <a:r>
              <a:rPr dirty="0" sz="2400">
                <a:solidFill>
                  <a:srgbClr val="001F5F"/>
                </a:solidFill>
                <a:latin typeface="Haettenschweiler"/>
                <a:cs typeface="Haettenschweiler"/>
              </a:rPr>
              <a:t>buena</a:t>
            </a:r>
            <a:r>
              <a:rPr dirty="0" sz="2400" spc="-20">
                <a:solidFill>
                  <a:srgbClr val="001F5F"/>
                </a:solidFill>
                <a:latin typeface="Haettenschweiler"/>
                <a:cs typeface="Haettenschweiler"/>
              </a:rPr>
              <a:t> </a:t>
            </a:r>
            <a:r>
              <a:rPr dirty="0" sz="2400">
                <a:solidFill>
                  <a:srgbClr val="001F5F"/>
                </a:solidFill>
                <a:latin typeface="Haettenschweiler"/>
                <a:cs typeface="Haettenschweiler"/>
              </a:rPr>
              <a:t>cuando</a:t>
            </a:r>
            <a:r>
              <a:rPr dirty="0" sz="2400" spc="-25">
                <a:solidFill>
                  <a:srgbClr val="001F5F"/>
                </a:solidFill>
                <a:latin typeface="Haettenschweiler"/>
                <a:cs typeface="Haettenschweiler"/>
              </a:rPr>
              <a:t> </a:t>
            </a:r>
            <a:r>
              <a:rPr dirty="0" sz="2400">
                <a:solidFill>
                  <a:srgbClr val="001F5F"/>
                </a:solidFill>
                <a:latin typeface="Haettenschweiler"/>
                <a:cs typeface="Haettenschweiler"/>
              </a:rPr>
              <a:t>haces</a:t>
            </a:r>
            <a:r>
              <a:rPr dirty="0" sz="2400" spc="-20">
                <a:solidFill>
                  <a:srgbClr val="001F5F"/>
                </a:solidFill>
                <a:latin typeface="Haettenschweiler"/>
                <a:cs typeface="Haettenschweiler"/>
              </a:rPr>
              <a:t> </a:t>
            </a:r>
            <a:r>
              <a:rPr dirty="0" sz="2400">
                <a:solidFill>
                  <a:srgbClr val="001F5F"/>
                </a:solidFill>
                <a:latin typeface="Haettenschweiler"/>
                <a:cs typeface="Haettenschweiler"/>
              </a:rPr>
              <a:t>el</a:t>
            </a:r>
            <a:r>
              <a:rPr dirty="0" sz="2400" spc="-25">
                <a:solidFill>
                  <a:srgbClr val="001F5F"/>
                </a:solidFill>
                <a:latin typeface="Haettenschweiler"/>
                <a:cs typeface="Haettenschweiler"/>
              </a:rPr>
              <a:t> </a:t>
            </a:r>
            <a:r>
              <a:rPr dirty="0" sz="2400">
                <a:solidFill>
                  <a:srgbClr val="001F5F"/>
                </a:solidFill>
                <a:latin typeface="Haettenschweiler"/>
                <a:cs typeface="Haettenschweiler"/>
              </a:rPr>
              <a:t>amor</a:t>
            </a:r>
            <a:r>
              <a:rPr dirty="0" sz="2400" spc="-15">
                <a:solidFill>
                  <a:srgbClr val="001F5F"/>
                </a:solidFill>
                <a:latin typeface="Haettenschweiler"/>
                <a:cs typeface="Haettenschweiler"/>
              </a:rPr>
              <a:t> </a:t>
            </a:r>
            <a:r>
              <a:rPr dirty="0" sz="2400">
                <a:solidFill>
                  <a:srgbClr val="001F5F"/>
                </a:solidFill>
                <a:latin typeface="Haettenschweiler"/>
                <a:cs typeface="Haettenschweiler"/>
              </a:rPr>
              <a:t>con</a:t>
            </a:r>
            <a:r>
              <a:rPr dirty="0" sz="2400" spc="-15">
                <a:solidFill>
                  <a:srgbClr val="001F5F"/>
                </a:solidFill>
                <a:latin typeface="Haettenschweiler"/>
                <a:cs typeface="Haettenschweiler"/>
              </a:rPr>
              <a:t> </a:t>
            </a:r>
            <a:r>
              <a:rPr dirty="0" sz="2400" spc="-10">
                <a:solidFill>
                  <a:srgbClr val="001F5F"/>
                </a:solidFill>
                <a:latin typeface="Haettenschweiler"/>
                <a:cs typeface="Haettenschweiler"/>
              </a:rPr>
              <a:t>ella. </a:t>
            </a:r>
            <a:r>
              <a:rPr dirty="0" sz="2400">
                <a:solidFill>
                  <a:srgbClr val="001F5F"/>
                </a:solidFill>
                <a:latin typeface="Haettenschweiler"/>
                <a:cs typeface="Haettenschweiler"/>
              </a:rPr>
              <a:t>La</a:t>
            </a:r>
            <a:r>
              <a:rPr dirty="0" sz="2400" spc="-10">
                <a:solidFill>
                  <a:srgbClr val="001F5F"/>
                </a:solidFill>
                <a:latin typeface="Haettenschweiler"/>
                <a:cs typeface="Haettenschweiler"/>
              </a:rPr>
              <a:t> </a:t>
            </a:r>
            <a:r>
              <a:rPr dirty="0" sz="2400">
                <a:solidFill>
                  <a:srgbClr val="001F5F"/>
                </a:solidFill>
                <a:latin typeface="Haettenschweiler"/>
                <a:cs typeface="Haettenschweiler"/>
              </a:rPr>
              <a:t>química</a:t>
            </a:r>
            <a:r>
              <a:rPr dirty="0" sz="2400" spc="-5">
                <a:solidFill>
                  <a:srgbClr val="001F5F"/>
                </a:solidFill>
                <a:latin typeface="Haettenschweiler"/>
                <a:cs typeface="Haettenschweiler"/>
              </a:rPr>
              <a:t> </a:t>
            </a:r>
            <a:r>
              <a:rPr dirty="0" sz="2400">
                <a:solidFill>
                  <a:srgbClr val="001F5F"/>
                </a:solidFill>
                <a:latin typeface="Haettenschweiler"/>
                <a:cs typeface="Haettenschweiler"/>
              </a:rPr>
              <a:t>es</a:t>
            </a:r>
            <a:r>
              <a:rPr dirty="0" sz="2400" spc="-5">
                <a:solidFill>
                  <a:srgbClr val="001F5F"/>
                </a:solidFill>
                <a:latin typeface="Haettenschweiler"/>
                <a:cs typeface="Haettenschweiler"/>
              </a:rPr>
              <a:t> </a:t>
            </a:r>
            <a:r>
              <a:rPr dirty="0" sz="2400">
                <a:solidFill>
                  <a:srgbClr val="001F5F"/>
                </a:solidFill>
                <a:latin typeface="Haettenschweiler"/>
                <a:cs typeface="Haettenschweiler"/>
              </a:rPr>
              <a:t>mala</a:t>
            </a:r>
            <a:r>
              <a:rPr dirty="0" sz="2400" spc="-5">
                <a:solidFill>
                  <a:srgbClr val="001F5F"/>
                </a:solidFill>
                <a:latin typeface="Haettenschweiler"/>
                <a:cs typeface="Haettenschweiler"/>
              </a:rPr>
              <a:t> </a:t>
            </a:r>
            <a:r>
              <a:rPr dirty="0" sz="2400">
                <a:solidFill>
                  <a:srgbClr val="001F5F"/>
                </a:solidFill>
                <a:latin typeface="Haettenschweiler"/>
                <a:cs typeface="Haettenschweiler"/>
              </a:rPr>
              <a:t>cuando</a:t>
            </a:r>
            <a:r>
              <a:rPr dirty="0" sz="2400" spc="-25">
                <a:solidFill>
                  <a:srgbClr val="001F5F"/>
                </a:solidFill>
                <a:latin typeface="Haettenschweiler"/>
                <a:cs typeface="Haettenschweiler"/>
              </a:rPr>
              <a:t> </a:t>
            </a:r>
            <a:r>
              <a:rPr dirty="0" sz="2400">
                <a:solidFill>
                  <a:srgbClr val="001F5F"/>
                </a:solidFill>
                <a:latin typeface="Haettenschweiler"/>
                <a:cs typeface="Haettenschweiler"/>
              </a:rPr>
              <a:t>haces</a:t>
            </a:r>
            <a:r>
              <a:rPr dirty="0" sz="2400" spc="-25">
                <a:solidFill>
                  <a:srgbClr val="001F5F"/>
                </a:solidFill>
                <a:latin typeface="Haettenschweiler"/>
                <a:cs typeface="Haettenschweiler"/>
              </a:rPr>
              <a:t> </a:t>
            </a:r>
            <a:r>
              <a:rPr dirty="0" sz="2400">
                <a:solidFill>
                  <a:srgbClr val="001F5F"/>
                </a:solidFill>
                <a:latin typeface="Haettenschweiler"/>
                <a:cs typeface="Haettenschweiler"/>
              </a:rPr>
              <a:t>crack</a:t>
            </a:r>
            <a:r>
              <a:rPr dirty="0" sz="2400" spc="-15">
                <a:solidFill>
                  <a:srgbClr val="001F5F"/>
                </a:solidFill>
                <a:latin typeface="Haettenschweiler"/>
                <a:cs typeface="Haettenschweiler"/>
              </a:rPr>
              <a:t> </a:t>
            </a:r>
            <a:r>
              <a:rPr dirty="0" sz="2400">
                <a:solidFill>
                  <a:srgbClr val="001F5F"/>
                </a:solidFill>
                <a:latin typeface="Haettenschweiler"/>
                <a:cs typeface="Haettenschweiler"/>
              </a:rPr>
              <a:t>con</a:t>
            </a:r>
            <a:r>
              <a:rPr dirty="0" sz="2400" spc="-20">
                <a:solidFill>
                  <a:srgbClr val="001F5F"/>
                </a:solidFill>
                <a:latin typeface="Haettenschweiler"/>
                <a:cs typeface="Haettenschweiler"/>
              </a:rPr>
              <a:t> ella</a:t>
            </a:r>
            <a:endParaRPr sz="2400">
              <a:latin typeface="Haettenschweiler"/>
              <a:cs typeface="Haettenschweiler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2022-05-08T07:32:57Z</dcterms:created>
  <dcterms:modified xsi:type="dcterms:W3CDTF">2022-05-08T07:32:57Z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2022-05-08T00:00:00Z</vt:filetime>
  </property>
  <property fmtid="{D5CDD505-2E9C-101B-9397-08002B2CF9AE}" pid="3" name="Creator">
    <vt:lpwstr>Microsoft® Word 2013</vt:lpwstr>
  </property>
  <property fmtid="{D5CDD505-2E9C-101B-9397-08002B2CF9AE}" pid="4" name="LastSaved">
    <vt:filetime>2022-05-08T00:00:00Z</vt:filetime>
  </property>
</Properties>
</file>