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59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3543" y="9222737"/>
            <a:ext cx="6722729" cy="14738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6404" y="8973184"/>
            <a:ext cx="6676400" cy="1841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0213" y="8724264"/>
            <a:ext cx="6668780" cy="1746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4664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59" h="167640">
                <a:moveTo>
                  <a:pt x="73020" y="0"/>
                </a:moveTo>
                <a:lnTo>
                  <a:pt x="35551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50" y="167639"/>
                </a:lnTo>
                <a:lnTo>
                  <a:pt x="98416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55" y="83819"/>
                </a:lnTo>
                <a:lnTo>
                  <a:pt x="162555" y="73664"/>
                </a:lnTo>
                <a:lnTo>
                  <a:pt x="147946" y="35564"/>
                </a:lnTo>
                <a:lnTo>
                  <a:pt x="116835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8474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40" h="159384">
                <a:moveTo>
                  <a:pt x="74925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85" y="134624"/>
                </a:lnTo>
                <a:lnTo>
                  <a:pt x="57149" y="155579"/>
                </a:lnTo>
                <a:lnTo>
                  <a:pt x="88891" y="159389"/>
                </a:lnTo>
                <a:lnTo>
                  <a:pt x="102226" y="156209"/>
                </a:lnTo>
                <a:lnTo>
                  <a:pt x="135885" y="132719"/>
                </a:lnTo>
                <a:lnTo>
                  <a:pt x="153661" y="94619"/>
                </a:lnTo>
                <a:lnTo>
                  <a:pt x="154935" y="80009"/>
                </a:lnTo>
                <a:lnTo>
                  <a:pt x="154304" y="66674"/>
                </a:lnTo>
                <a:lnTo>
                  <a:pt x="137159" y="28574"/>
                </a:lnTo>
                <a:lnTo>
                  <a:pt x="103500" y="5084"/>
                </a:lnTo>
                <a:lnTo>
                  <a:pt x="7492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62284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6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3166" y="97785"/>
                </a:lnTo>
                <a:lnTo>
                  <a:pt x="25395" y="132075"/>
                </a:lnTo>
                <a:lnTo>
                  <a:pt x="63495" y="149851"/>
                </a:lnTo>
                <a:lnTo>
                  <a:pt x="78735" y="151125"/>
                </a:lnTo>
                <a:lnTo>
                  <a:pt x="92701" y="148589"/>
                </a:lnTo>
                <a:lnTo>
                  <a:pt x="127634" y="126991"/>
                </a:lnTo>
                <a:lnTo>
                  <a:pt x="146041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6516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66725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5" h="142875">
                <a:moveTo>
                  <a:pt x="61590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2535" y="95249"/>
                </a:lnTo>
                <a:lnTo>
                  <a:pt x="25395" y="126360"/>
                </a:lnTo>
                <a:lnTo>
                  <a:pt x="65400" y="142244"/>
                </a:lnTo>
                <a:lnTo>
                  <a:pt x="82545" y="142874"/>
                </a:lnTo>
                <a:lnTo>
                  <a:pt x="95880" y="139064"/>
                </a:lnTo>
                <a:lnTo>
                  <a:pt x="127004" y="113025"/>
                </a:lnTo>
                <a:lnTo>
                  <a:pt x="139064" y="71759"/>
                </a:lnTo>
                <a:lnTo>
                  <a:pt x="139064" y="66674"/>
                </a:lnTo>
                <a:lnTo>
                  <a:pt x="125099" y="29205"/>
                </a:lnTo>
                <a:lnTo>
                  <a:pt x="92070" y="5084"/>
                </a:lnTo>
                <a:lnTo>
                  <a:pt x="6159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70534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1590" y="0"/>
                </a:moveTo>
                <a:lnTo>
                  <a:pt x="17144" y="22859"/>
                </a:lnTo>
                <a:lnTo>
                  <a:pt x="1274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49" y="124449"/>
                </a:lnTo>
                <a:lnTo>
                  <a:pt x="72389" y="135879"/>
                </a:lnTo>
                <a:lnTo>
                  <a:pt x="86355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3025" y="20939"/>
                </a:lnTo>
                <a:lnTo>
                  <a:pt x="76199" y="1280"/>
                </a:lnTo>
                <a:lnTo>
                  <a:pt x="6159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73714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59" h="128904">
                <a:moveTo>
                  <a:pt x="59685" y="0"/>
                </a:moveTo>
                <a:lnTo>
                  <a:pt x="22216" y="15239"/>
                </a:lnTo>
                <a:lnTo>
                  <a:pt x="1261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21" y="115549"/>
                </a:lnTo>
                <a:lnTo>
                  <a:pt x="62864" y="128899"/>
                </a:lnTo>
                <a:lnTo>
                  <a:pt x="77461" y="126979"/>
                </a:lnTo>
                <a:lnTo>
                  <a:pt x="111120" y="104759"/>
                </a:lnTo>
                <a:lnTo>
                  <a:pt x="124455" y="64769"/>
                </a:lnTo>
                <a:lnTo>
                  <a:pt x="124455" y="61569"/>
                </a:lnTo>
                <a:lnTo>
                  <a:pt x="109846" y="22859"/>
                </a:lnTo>
                <a:lnTo>
                  <a:pt x="74294" y="1889"/>
                </a:lnTo>
                <a:lnTo>
                  <a:pt x="596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77524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40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121" y="106679"/>
                </a:lnTo>
                <a:lnTo>
                  <a:pt x="67305" y="118750"/>
                </a:lnTo>
                <a:lnTo>
                  <a:pt x="80640" y="114940"/>
                </a:lnTo>
                <a:lnTo>
                  <a:pt x="110489" y="86989"/>
                </a:lnTo>
                <a:lnTo>
                  <a:pt x="116835" y="59039"/>
                </a:lnTo>
                <a:lnTo>
                  <a:pt x="116835" y="55229"/>
                </a:lnTo>
                <a:lnTo>
                  <a:pt x="101595" y="19690"/>
                </a:lnTo>
                <a:lnTo>
                  <a:pt x="64126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81334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3166" y="74950"/>
                </a:lnTo>
                <a:lnTo>
                  <a:pt x="29205" y="105430"/>
                </a:lnTo>
                <a:lnTo>
                  <a:pt x="57780" y="112410"/>
                </a:lnTo>
                <a:lnTo>
                  <a:pt x="71115" y="109880"/>
                </a:lnTo>
                <a:lnTo>
                  <a:pt x="102226" y="83819"/>
                </a:lnTo>
                <a:lnTo>
                  <a:pt x="109215" y="55900"/>
                </a:lnTo>
                <a:lnTo>
                  <a:pt x="108584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85144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6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3166" y="71109"/>
                </a:lnTo>
                <a:lnTo>
                  <a:pt x="30479" y="98419"/>
                </a:lnTo>
                <a:lnTo>
                  <a:pt x="61590" y="103510"/>
                </a:lnTo>
                <a:lnTo>
                  <a:pt x="74925" y="99059"/>
                </a:lnTo>
                <a:lnTo>
                  <a:pt x="85724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100321" y="40020"/>
                </a:lnTo>
                <a:lnTo>
                  <a:pt x="76199" y="7619"/>
                </a:lnTo>
                <a:lnTo>
                  <a:pt x="4888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89584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20" y="0"/>
                </a:moveTo>
                <a:lnTo>
                  <a:pt x="1274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2060" y="79369"/>
                </a:lnTo>
                <a:lnTo>
                  <a:pt x="22229" y="88270"/>
                </a:lnTo>
                <a:lnTo>
                  <a:pt x="3556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93394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4440" y="64769"/>
                </a:lnTo>
                <a:lnTo>
                  <a:pt x="12060" y="74919"/>
                </a:lnTo>
                <a:lnTo>
                  <a:pt x="23490" y="81930"/>
                </a:lnTo>
                <a:lnTo>
                  <a:pt x="37469" y="86349"/>
                </a:lnTo>
                <a:lnTo>
                  <a:pt x="55244" y="86989"/>
                </a:lnTo>
                <a:lnTo>
                  <a:pt x="67305" y="80650"/>
                </a:lnTo>
                <a:lnTo>
                  <a:pt x="77474" y="71109"/>
                </a:lnTo>
                <a:lnTo>
                  <a:pt x="83819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00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97835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3" y="0"/>
                </a:moveTo>
                <a:lnTo>
                  <a:pt x="1274" y="34289"/>
                </a:lnTo>
                <a:lnTo>
                  <a:pt x="0" y="52059"/>
                </a:lnTo>
                <a:lnTo>
                  <a:pt x="6358" y="63489"/>
                </a:lnTo>
                <a:lnTo>
                  <a:pt x="15883" y="72999"/>
                </a:lnTo>
                <a:lnTo>
                  <a:pt x="28574" y="78729"/>
                </a:lnTo>
                <a:lnTo>
                  <a:pt x="45089" y="80619"/>
                </a:lnTo>
                <a:lnTo>
                  <a:pt x="57793" y="75559"/>
                </a:lnTo>
                <a:lnTo>
                  <a:pt x="67949" y="66659"/>
                </a:lnTo>
                <a:lnTo>
                  <a:pt x="74938" y="54589"/>
                </a:lnTo>
                <a:lnTo>
                  <a:pt x="77474" y="39989"/>
                </a:lnTo>
                <a:lnTo>
                  <a:pt x="76843" y="31089"/>
                </a:lnTo>
                <a:lnTo>
                  <a:pt x="71128" y="18409"/>
                </a:lnTo>
                <a:lnTo>
                  <a:pt x="62234" y="8869"/>
                </a:lnTo>
                <a:lnTo>
                  <a:pt x="50173" y="1889"/>
                </a:lnTo>
                <a:lnTo>
                  <a:pt x="349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00384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54" y="3169"/>
                </a:lnTo>
                <a:lnTo>
                  <a:pt x="9524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3166" y="52090"/>
                </a:lnTo>
                <a:lnTo>
                  <a:pt x="10786" y="63520"/>
                </a:lnTo>
                <a:lnTo>
                  <a:pt x="22216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15" y="36850"/>
                </a:lnTo>
                <a:lnTo>
                  <a:pt x="71115" y="35570"/>
                </a:lnTo>
                <a:lnTo>
                  <a:pt x="67936" y="21610"/>
                </a:lnTo>
                <a:lnTo>
                  <a:pt x="60316" y="10180"/>
                </a:lnTo>
                <a:lnTo>
                  <a:pt x="48255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4194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85" y="0"/>
                </a:moveTo>
                <a:lnTo>
                  <a:pt x="10155" y="6979"/>
                </a:lnTo>
                <a:lnTo>
                  <a:pt x="2535" y="18409"/>
                </a:lnTo>
                <a:lnTo>
                  <a:pt x="0" y="33040"/>
                </a:lnTo>
                <a:lnTo>
                  <a:pt x="3166" y="45079"/>
                </a:lnTo>
                <a:lnTo>
                  <a:pt x="10786" y="54620"/>
                </a:lnTo>
                <a:lnTo>
                  <a:pt x="23490" y="60959"/>
                </a:lnTo>
                <a:lnTo>
                  <a:pt x="40004" y="62880"/>
                </a:lnTo>
                <a:lnTo>
                  <a:pt x="52065" y="55900"/>
                </a:lnTo>
                <a:lnTo>
                  <a:pt x="60316" y="45079"/>
                </a:lnTo>
                <a:lnTo>
                  <a:pt x="63495" y="31120"/>
                </a:lnTo>
                <a:lnTo>
                  <a:pt x="63495" y="27950"/>
                </a:lnTo>
                <a:lnTo>
                  <a:pt x="59685" y="15880"/>
                </a:lnTo>
                <a:lnTo>
                  <a:pt x="51434" y="6979"/>
                </a:lnTo>
                <a:lnTo>
                  <a:pt x="38730" y="1280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08004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6" y="0"/>
                </a:moveTo>
                <a:lnTo>
                  <a:pt x="10786" y="5730"/>
                </a:lnTo>
                <a:lnTo>
                  <a:pt x="3166" y="17160"/>
                </a:lnTo>
                <a:lnTo>
                  <a:pt x="0" y="32400"/>
                </a:lnTo>
                <a:lnTo>
                  <a:pt x="5071" y="45079"/>
                </a:lnTo>
                <a:lnTo>
                  <a:pt x="15870" y="53980"/>
                </a:lnTo>
                <a:lnTo>
                  <a:pt x="30479" y="57149"/>
                </a:lnTo>
                <a:lnTo>
                  <a:pt x="43171" y="52059"/>
                </a:lnTo>
                <a:lnTo>
                  <a:pt x="52696" y="41909"/>
                </a:lnTo>
                <a:lnTo>
                  <a:pt x="55875" y="27950"/>
                </a:lnTo>
                <a:lnTo>
                  <a:pt x="55244" y="20970"/>
                </a:lnTo>
                <a:lnTo>
                  <a:pt x="48886" y="10149"/>
                </a:lnTo>
                <a:lnTo>
                  <a:pt x="38099" y="2529"/>
                </a:lnTo>
                <a:lnTo>
                  <a:pt x="222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12444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29" y="0"/>
                </a:moveTo>
                <a:lnTo>
                  <a:pt x="10799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8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089" y="13959"/>
                </a:lnTo>
                <a:lnTo>
                  <a:pt x="36194" y="3809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16885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68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63" y="36179"/>
                </a:lnTo>
                <a:lnTo>
                  <a:pt x="23503" y="39349"/>
                </a:lnTo>
                <a:lnTo>
                  <a:pt x="34933" y="32369"/>
                </a:lnTo>
                <a:lnTo>
                  <a:pt x="39374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1016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9434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95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5395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8643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664" y="0"/>
                </a:moveTo>
                <a:lnTo>
                  <a:pt x="36194" y="13978"/>
                </a:lnTo>
                <a:lnTo>
                  <a:pt x="10168" y="45719"/>
                </a:lnTo>
                <a:lnTo>
                  <a:pt x="0" y="89534"/>
                </a:lnTo>
                <a:lnTo>
                  <a:pt x="2548" y="104144"/>
                </a:lnTo>
                <a:lnTo>
                  <a:pt x="21598" y="140339"/>
                </a:lnTo>
                <a:lnTo>
                  <a:pt x="55888" y="162568"/>
                </a:lnTo>
                <a:lnTo>
                  <a:pt x="85094" y="167639"/>
                </a:lnTo>
                <a:lnTo>
                  <a:pt x="9905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3199" y="83819"/>
                </a:lnTo>
                <a:lnTo>
                  <a:pt x="162568" y="73664"/>
                </a:lnTo>
                <a:lnTo>
                  <a:pt x="147959" y="35564"/>
                </a:lnTo>
                <a:lnTo>
                  <a:pt x="117479" y="9524"/>
                </a:lnTo>
                <a:lnTo>
                  <a:pt x="7366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90240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38" y="0"/>
                </a:moveTo>
                <a:lnTo>
                  <a:pt x="36838" y="12060"/>
                </a:lnTo>
                <a:lnTo>
                  <a:pt x="10168" y="42540"/>
                </a:lnTo>
                <a:lnTo>
                  <a:pt x="0" y="86999"/>
                </a:lnTo>
                <a:lnTo>
                  <a:pt x="2548" y="100334"/>
                </a:lnTo>
                <a:lnTo>
                  <a:pt x="21598" y="134624"/>
                </a:lnTo>
                <a:lnTo>
                  <a:pt x="57793" y="155579"/>
                </a:lnTo>
                <a:lnTo>
                  <a:pt x="88904" y="159389"/>
                </a:lnTo>
                <a:lnTo>
                  <a:pt x="102869" y="156209"/>
                </a:lnTo>
                <a:lnTo>
                  <a:pt x="136529" y="132719"/>
                </a:lnTo>
                <a:lnTo>
                  <a:pt x="154304" y="94619"/>
                </a:lnTo>
                <a:lnTo>
                  <a:pt x="155579" y="80009"/>
                </a:lnTo>
                <a:lnTo>
                  <a:pt x="154304" y="66674"/>
                </a:lnTo>
                <a:lnTo>
                  <a:pt x="137159" y="28574"/>
                </a:lnTo>
                <a:lnTo>
                  <a:pt x="103513" y="5084"/>
                </a:lnTo>
                <a:lnTo>
                  <a:pt x="7493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94694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16" y="0"/>
                </a:moveTo>
                <a:lnTo>
                  <a:pt x="26026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2535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735" y="151125"/>
                </a:lnTo>
                <a:lnTo>
                  <a:pt x="92701" y="148589"/>
                </a:lnTo>
                <a:lnTo>
                  <a:pt x="126991" y="126991"/>
                </a:lnTo>
                <a:lnTo>
                  <a:pt x="146041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5885" y="35551"/>
                </a:lnTo>
                <a:lnTo>
                  <a:pt x="106036" y="8881"/>
                </a:lnTo>
                <a:lnTo>
                  <a:pt x="603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98504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21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66" y="95249"/>
                </a:lnTo>
                <a:lnTo>
                  <a:pt x="25395" y="126360"/>
                </a:lnTo>
                <a:lnTo>
                  <a:pt x="66031" y="142244"/>
                </a:lnTo>
                <a:lnTo>
                  <a:pt x="82545" y="142874"/>
                </a:lnTo>
                <a:lnTo>
                  <a:pt x="95880" y="139064"/>
                </a:lnTo>
                <a:lnTo>
                  <a:pt x="127634" y="113025"/>
                </a:lnTo>
                <a:lnTo>
                  <a:pt x="139695" y="71759"/>
                </a:lnTo>
                <a:lnTo>
                  <a:pt x="139695" y="66674"/>
                </a:lnTo>
                <a:lnTo>
                  <a:pt x="125086" y="29205"/>
                </a:lnTo>
                <a:lnTo>
                  <a:pt x="92070" y="5084"/>
                </a:lnTo>
                <a:lnTo>
                  <a:pt x="62221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02944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63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05" y="124449"/>
                </a:lnTo>
                <a:lnTo>
                  <a:pt x="72389" y="135879"/>
                </a:lnTo>
                <a:lnTo>
                  <a:pt x="85724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2394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05480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29" y="0"/>
                </a:moveTo>
                <a:lnTo>
                  <a:pt x="22229" y="15239"/>
                </a:lnTo>
                <a:lnTo>
                  <a:pt x="190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34" y="115549"/>
                </a:lnTo>
                <a:lnTo>
                  <a:pt x="63508" y="128899"/>
                </a:lnTo>
                <a:lnTo>
                  <a:pt x="77474" y="126979"/>
                </a:lnTo>
                <a:lnTo>
                  <a:pt x="111764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09859" y="22859"/>
                </a:lnTo>
                <a:lnTo>
                  <a:pt x="74938" y="1889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09290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24" y="0"/>
                </a:moveTo>
                <a:lnTo>
                  <a:pt x="13978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764" y="106679"/>
                </a:lnTo>
                <a:lnTo>
                  <a:pt x="67949" y="118750"/>
                </a:lnTo>
                <a:lnTo>
                  <a:pt x="81284" y="114940"/>
                </a:lnTo>
                <a:lnTo>
                  <a:pt x="110489" y="86989"/>
                </a:lnTo>
                <a:lnTo>
                  <a:pt x="117479" y="59039"/>
                </a:lnTo>
                <a:lnTo>
                  <a:pt x="117479" y="55229"/>
                </a:lnTo>
                <a:lnTo>
                  <a:pt x="102239" y="19690"/>
                </a:lnTo>
                <a:lnTo>
                  <a:pt x="6476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13100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24" y="0"/>
                </a:moveTo>
                <a:lnTo>
                  <a:pt x="13978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849" y="105430"/>
                </a:lnTo>
                <a:lnTo>
                  <a:pt x="57793" y="112410"/>
                </a:lnTo>
                <a:lnTo>
                  <a:pt x="71759" y="109880"/>
                </a:lnTo>
                <a:lnTo>
                  <a:pt x="102869" y="83819"/>
                </a:lnTo>
                <a:lnTo>
                  <a:pt x="109859" y="55900"/>
                </a:lnTo>
                <a:lnTo>
                  <a:pt x="109228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17554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255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2535" y="71109"/>
                </a:lnTo>
                <a:lnTo>
                  <a:pt x="29836" y="98419"/>
                </a:lnTo>
                <a:lnTo>
                  <a:pt x="61590" y="103510"/>
                </a:lnTo>
                <a:lnTo>
                  <a:pt x="74294" y="99059"/>
                </a:lnTo>
                <a:lnTo>
                  <a:pt x="85081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99690" y="40020"/>
                </a:lnTo>
                <a:lnTo>
                  <a:pt x="76199" y="7619"/>
                </a:lnTo>
                <a:lnTo>
                  <a:pt x="482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21364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5551" y="0"/>
                </a:moveTo>
                <a:lnTo>
                  <a:pt x="1904" y="38740"/>
                </a:lnTo>
                <a:lnTo>
                  <a:pt x="0" y="55900"/>
                </a:lnTo>
                <a:lnTo>
                  <a:pt x="4440" y="68579"/>
                </a:lnTo>
                <a:lnTo>
                  <a:pt x="12060" y="79369"/>
                </a:lnTo>
                <a:lnTo>
                  <a:pt x="22859" y="88270"/>
                </a:lnTo>
                <a:lnTo>
                  <a:pt x="3619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830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975" y="47000"/>
                </a:lnTo>
                <a:lnTo>
                  <a:pt x="93975" y="46360"/>
                </a:lnTo>
                <a:lnTo>
                  <a:pt x="66674" y="5730"/>
                </a:lnTo>
                <a:lnTo>
                  <a:pt x="35551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25804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6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60" y="74919"/>
                </a:lnTo>
                <a:lnTo>
                  <a:pt x="22859" y="81930"/>
                </a:lnTo>
                <a:lnTo>
                  <a:pt x="37469" y="86349"/>
                </a:lnTo>
                <a:lnTo>
                  <a:pt x="54614" y="86989"/>
                </a:lnTo>
                <a:lnTo>
                  <a:pt x="67305" y="80650"/>
                </a:lnTo>
                <a:lnTo>
                  <a:pt x="76830" y="71109"/>
                </a:lnTo>
                <a:lnTo>
                  <a:pt x="83189" y="59070"/>
                </a:lnTo>
                <a:lnTo>
                  <a:pt x="85724" y="44439"/>
                </a:lnTo>
                <a:lnTo>
                  <a:pt x="85094" y="40629"/>
                </a:lnTo>
                <a:lnTo>
                  <a:pt x="64769" y="7619"/>
                </a:lnTo>
                <a:lnTo>
                  <a:pt x="3556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30245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289" y="0"/>
                </a:moveTo>
                <a:lnTo>
                  <a:pt x="643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58" y="80619"/>
                </a:lnTo>
                <a:lnTo>
                  <a:pt x="57149" y="75559"/>
                </a:lnTo>
                <a:lnTo>
                  <a:pt x="67949" y="66659"/>
                </a:lnTo>
                <a:lnTo>
                  <a:pt x="74938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28" y="18409"/>
                </a:lnTo>
                <a:lnTo>
                  <a:pt x="62234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32150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54" y="3169"/>
                </a:lnTo>
                <a:lnTo>
                  <a:pt x="10168" y="11429"/>
                </a:lnTo>
                <a:lnTo>
                  <a:pt x="2548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50173" y="70500"/>
                </a:lnTo>
                <a:lnTo>
                  <a:pt x="60959" y="62880"/>
                </a:lnTo>
                <a:lnTo>
                  <a:pt x="68579" y="50810"/>
                </a:lnTo>
                <a:lnTo>
                  <a:pt x="71759" y="36850"/>
                </a:lnTo>
                <a:lnTo>
                  <a:pt x="71759" y="34930"/>
                </a:lnTo>
                <a:lnTo>
                  <a:pt x="67949" y="21610"/>
                </a:lnTo>
                <a:lnTo>
                  <a:pt x="60329" y="10180"/>
                </a:lnTo>
                <a:lnTo>
                  <a:pt x="4889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35960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4" h="63500">
                <a:moveTo>
                  <a:pt x="22229" y="0"/>
                </a:moveTo>
                <a:lnTo>
                  <a:pt x="10799" y="6979"/>
                </a:lnTo>
                <a:lnTo>
                  <a:pt x="3179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1429" y="54620"/>
                </a:lnTo>
                <a:lnTo>
                  <a:pt x="23503" y="60959"/>
                </a:lnTo>
                <a:lnTo>
                  <a:pt x="40648" y="62880"/>
                </a:lnTo>
                <a:lnTo>
                  <a:pt x="52709" y="55900"/>
                </a:lnTo>
                <a:lnTo>
                  <a:pt x="60959" y="45079"/>
                </a:lnTo>
                <a:lnTo>
                  <a:pt x="64139" y="31120"/>
                </a:lnTo>
                <a:lnTo>
                  <a:pt x="63508" y="27950"/>
                </a:lnTo>
                <a:lnTo>
                  <a:pt x="60329" y="15880"/>
                </a:lnTo>
                <a:lnTo>
                  <a:pt x="52078" y="6979"/>
                </a:lnTo>
                <a:lnTo>
                  <a:pt x="393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40414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85" y="0"/>
                </a:moveTo>
                <a:lnTo>
                  <a:pt x="10155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71" y="45079"/>
                </a:lnTo>
                <a:lnTo>
                  <a:pt x="15239" y="53980"/>
                </a:lnTo>
                <a:lnTo>
                  <a:pt x="29836" y="57149"/>
                </a:lnTo>
                <a:lnTo>
                  <a:pt x="43171" y="52059"/>
                </a:lnTo>
                <a:lnTo>
                  <a:pt x="52065" y="41909"/>
                </a:lnTo>
                <a:lnTo>
                  <a:pt x="55875" y="27950"/>
                </a:lnTo>
                <a:lnTo>
                  <a:pt x="54601" y="20970"/>
                </a:lnTo>
                <a:lnTo>
                  <a:pt x="48886" y="10149"/>
                </a:lnTo>
                <a:lnTo>
                  <a:pt x="37456" y="2529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44224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59" h="47625">
                <a:moveTo>
                  <a:pt x="22859" y="0"/>
                </a:moveTo>
                <a:lnTo>
                  <a:pt x="10786" y="3809"/>
                </a:lnTo>
                <a:lnTo>
                  <a:pt x="3166" y="13959"/>
                </a:lnTo>
                <a:lnTo>
                  <a:pt x="0" y="29839"/>
                </a:lnTo>
                <a:lnTo>
                  <a:pt x="5714" y="39989"/>
                </a:lnTo>
                <a:lnTo>
                  <a:pt x="16501" y="46360"/>
                </a:lnTo>
                <a:lnTo>
                  <a:pt x="33646" y="47609"/>
                </a:lnTo>
                <a:lnTo>
                  <a:pt x="43814" y="38740"/>
                </a:lnTo>
                <a:lnTo>
                  <a:pt x="48255" y="24749"/>
                </a:lnTo>
                <a:lnTo>
                  <a:pt x="45719" y="13959"/>
                </a:lnTo>
                <a:lnTo>
                  <a:pt x="36194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48664" y="4481200"/>
            <a:ext cx="40005" cy="39370"/>
          </a:xfrm>
          <a:custGeom>
            <a:avLst/>
            <a:gdLst/>
            <a:ahLst/>
            <a:cxnLst/>
            <a:rect l="l" t="t" r="r" b="b"/>
            <a:pathLst>
              <a:path w="40004" h="39370">
                <a:moveTo>
                  <a:pt x="10155" y="0"/>
                </a:moveTo>
                <a:lnTo>
                  <a:pt x="2535" y="9509"/>
                </a:lnTo>
                <a:lnTo>
                  <a:pt x="0" y="26029"/>
                </a:lnTo>
                <a:lnTo>
                  <a:pt x="8894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40004" y="19049"/>
                </a:lnTo>
                <a:lnTo>
                  <a:pt x="36825" y="8260"/>
                </a:lnTo>
                <a:lnTo>
                  <a:pt x="27300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51200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3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39" y="34289"/>
                </a:lnTo>
                <a:lnTo>
                  <a:pt x="33659" y="26669"/>
                </a:lnTo>
                <a:lnTo>
                  <a:pt x="33659" y="7619"/>
                </a:lnTo>
                <a:lnTo>
                  <a:pt x="260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918840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59" h="167640">
                <a:moveTo>
                  <a:pt x="73033" y="0"/>
                </a:moveTo>
                <a:lnTo>
                  <a:pt x="3556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63" y="167639"/>
                </a:lnTo>
                <a:lnTo>
                  <a:pt x="9842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68" y="83819"/>
                </a:lnTo>
                <a:lnTo>
                  <a:pt x="162568" y="73664"/>
                </a:lnTo>
                <a:lnTo>
                  <a:pt x="147959" y="35564"/>
                </a:lnTo>
                <a:lnTo>
                  <a:pt x="116848" y="9524"/>
                </a:lnTo>
                <a:lnTo>
                  <a:pt x="730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922650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40" h="159384">
                <a:moveTo>
                  <a:pt x="74294" y="0"/>
                </a:moveTo>
                <a:lnTo>
                  <a:pt x="36838" y="12060"/>
                </a:lnTo>
                <a:lnTo>
                  <a:pt x="10168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98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239" y="156209"/>
                </a:lnTo>
                <a:lnTo>
                  <a:pt x="135898" y="132719"/>
                </a:lnTo>
                <a:lnTo>
                  <a:pt x="153674" y="94619"/>
                </a:lnTo>
                <a:lnTo>
                  <a:pt x="154948" y="80009"/>
                </a:lnTo>
                <a:lnTo>
                  <a:pt x="154304" y="66674"/>
                </a:lnTo>
                <a:lnTo>
                  <a:pt x="137159" y="28574"/>
                </a:lnTo>
                <a:lnTo>
                  <a:pt x="103513" y="5084"/>
                </a:lnTo>
                <a:lnTo>
                  <a:pt x="742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92646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959" y="0"/>
                </a:moveTo>
                <a:lnTo>
                  <a:pt x="26039" y="17144"/>
                </a:lnTo>
                <a:lnTo>
                  <a:pt x="4453" y="52696"/>
                </a:lnTo>
                <a:lnTo>
                  <a:pt x="0" y="84450"/>
                </a:lnTo>
                <a:lnTo>
                  <a:pt x="3179" y="97785"/>
                </a:lnTo>
                <a:lnTo>
                  <a:pt x="25408" y="132075"/>
                </a:lnTo>
                <a:lnTo>
                  <a:pt x="63508" y="149851"/>
                </a:lnTo>
                <a:lnTo>
                  <a:pt x="78748" y="151125"/>
                </a:lnTo>
                <a:lnTo>
                  <a:pt x="92714" y="148589"/>
                </a:lnTo>
                <a:lnTo>
                  <a:pt x="127634" y="126991"/>
                </a:lnTo>
                <a:lnTo>
                  <a:pt x="146054" y="89534"/>
                </a:lnTo>
                <a:lnTo>
                  <a:pt x="147328" y="74925"/>
                </a:lnTo>
                <a:lnTo>
                  <a:pt x="147328" y="73020"/>
                </a:lnTo>
                <a:lnTo>
                  <a:pt x="13652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30914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5" h="142875">
                <a:moveTo>
                  <a:pt x="61590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2535" y="95249"/>
                </a:lnTo>
                <a:lnTo>
                  <a:pt x="25395" y="126360"/>
                </a:lnTo>
                <a:lnTo>
                  <a:pt x="65400" y="142244"/>
                </a:lnTo>
                <a:lnTo>
                  <a:pt x="82545" y="142874"/>
                </a:lnTo>
                <a:lnTo>
                  <a:pt x="95880" y="139064"/>
                </a:lnTo>
                <a:lnTo>
                  <a:pt x="126991" y="113025"/>
                </a:lnTo>
                <a:lnTo>
                  <a:pt x="139064" y="71759"/>
                </a:lnTo>
                <a:lnTo>
                  <a:pt x="139064" y="66674"/>
                </a:lnTo>
                <a:lnTo>
                  <a:pt x="125086" y="29205"/>
                </a:lnTo>
                <a:lnTo>
                  <a:pt x="92070" y="5084"/>
                </a:lnTo>
                <a:lnTo>
                  <a:pt x="6159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934724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1261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6" y="124449"/>
                </a:lnTo>
                <a:lnTo>
                  <a:pt x="72389" y="135879"/>
                </a:lnTo>
                <a:lnTo>
                  <a:pt x="86355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01" y="57790"/>
                </a:lnTo>
                <a:lnTo>
                  <a:pt x="113025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37890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59" h="128904">
                <a:moveTo>
                  <a:pt x="59698" y="0"/>
                </a:moveTo>
                <a:lnTo>
                  <a:pt x="22229" y="15239"/>
                </a:lnTo>
                <a:lnTo>
                  <a:pt x="127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3503" y="115549"/>
                </a:lnTo>
                <a:lnTo>
                  <a:pt x="62864" y="128899"/>
                </a:lnTo>
                <a:lnTo>
                  <a:pt x="77474" y="126979"/>
                </a:lnTo>
                <a:lnTo>
                  <a:pt x="111133" y="104759"/>
                </a:lnTo>
                <a:lnTo>
                  <a:pt x="124468" y="64769"/>
                </a:lnTo>
                <a:lnTo>
                  <a:pt x="124468" y="61569"/>
                </a:lnTo>
                <a:lnTo>
                  <a:pt x="109859" y="22859"/>
                </a:lnTo>
                <a:lnTo>
                  <a:pt x="74294" y="1889"/>
                </a:lnTo>
                <a:lnTo>
                  <a:pt x="596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941700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40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134" y="106679"/>
                </a:lnTo>
                <a:lnTo>
                  <a:pt x="67318" y="118750"/>
                </a:lnTo>
                <a:lnTo>
                  <a:pt x="80653" y="114940"/>
                </a:lnTo>
                <a:lnTo>
                  <a:pt x="110489" y="86989"/>
                </a:lnTo>
                <a:lnTo>
                  <a:pt x="116848" y="59039"/>
                </a:lnTo>
                <a:lnTo>
                  <a:pt x="116848" y="55229"/>
                </a:lnTo>
                <a:lnTo>
                  <a:pt x="101608" y="19690"/>
                </a:lnTo>
                <a:lnTo>
                  <a:pt x="6413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4551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19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218" y="105430"/>
                </a:lnTo>
                <a:lnTo>
                  <a:pt x="57793" y="112410"/>
                </a:lnTo>
                <a:lnTo>
                  <a:pt x="71128" y="109880"/>
                </a:lnTo>
                <a:lnTo>
                  <a:pt x="102239" y="83819"/>
                </a:lnTo>
                <a:lnTo>
                  <a:pt x="109228" y="55900"/>
                </a:lnTo>
                <a:lnTo>
                  <a:pt x="108584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94932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99" y="0"/>
                </a:moveTo>
                <a:lnTo>
                  <a:pt x="13978" y="16520"/>
                </a:lnTo>
                <a:lnTo>
                  <a:pt x="0" y="58430"/>
                </a:lnTo>
                <a:lnTo>
                  <a:pt x="3179" y="71109"/>
                </a:lnTo>
                <a:lnTo>
                  <a:pt x="30479" y="98419"/>
                </a:lnTo>
                <a:lnTo>
                  <a:pt x="61603" y="103510"/>
                </a:lnTo>
                <a:lnTo>
                  <a:pt x="74938" y="99059"/>
                </a:lnTo>
                <a:lnTo>
                  <a:pt x="85724" y="90799"/>
                </a:lnTo>
                <a:lnTo>
                  <a:pt x="93988" y="80009"/>
                </a:lnTo>
                <a:lnTo>
                  <a:pt x="99703" y="66690"/>
                </a:lnTo>
                <a:lnTo>
                  <a:pt x="101608" y="52699"/>
                </a:lnTo>
                <a:lnTo>
                  <a:pt x="100334" y="40020"/>
                </a:lnTo>
                <a:lnTo>
                  <a:pt x="76199" y="7619"/>
                </a:lnTo>
                <a:lnTo>
                  <a:pt x="48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53774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4" h="95250">
                <a:moveTo>
                  <a:pt x="34920" y="0"/>
                </a:moveTo>
                <a:lnTo>
                  <a:pt x="1261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6" y="88270"/>
                </a:lnTo>
                <a:lnTo>
                  <a:pt x="35551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957584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61" y="36819"/>
                </a:lnTo>
                <a:lnTo>
                  <a:pt x="0" y="53339"/>
                </a:lnTo>
                <a:lnTo>
                  <a:pt x="4440" y="64769"/>
                </a:lnTo>
                <a:lnTo>
                  <a:pt x="12060" y="74919"/>
                </a:lnTo>
                <a:lnTo>
                  <a:pt x="23490" y="81930"/>
                </a:lnTo>
                <a:lnTo>
                  <a:pt x="37456" y="86349"/>
                </a:lnTo>
                <a:lnTo>
                  <a:pt x="55244" y="86989"/>
                </a:lnTo>
                <a:lnTo>
                  <a:pt x="67305" y="80650"/>
                </a:lnTo>
                <a:lnTo>
                  <a:pt x="77461" y="71109"/>
                </a:lnTo>
                <a:lnTo>
                  <a:pt x="83819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00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962025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920" y="0"/>
                </a:moveTo>
                <a:lnTo>
                  <a:pt x="1274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870" y="72999"/>
                </a:lnTo>
                <a:lnTo>
                  <a:pt x="28574" y="78729"/>
                </a:lnTo>
                <a:lnTo>
                  <a:pt x="45089" y="80619"/>
                </a:lnTo>
                <a:lnTo>
                  <a:pt x="57780" y="75559"/>
                </a:lnTo>
                <a:lnTo>
                  <a:pt x="67949" y="66659"/>
                </a:lnTo>
                <a:lnTo>
                  <a:pt x="74925" y="54589"/>
                </a:lnTo>
                <a:lnTo>
                  <a:pt x="77474" y="39989"/>
                </a:lnTo>
                <a:lnTo>
                  <a:pt x="76830" y="31089"/>
                </a:lnTo>
                <a:lnTo>
                  <a:pt x="71115" y="18409"/>
                </a:lnTo>
                <a:lnTo>
                  <a:pt x="62234" y="8869"/>
                </a:lnTo>
                <a:lnTo>
                  <a:pt x="50160" y="1889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96456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954" y="3169"/>
                </a:lnTo>
                <a:lnTo>
                  <a:pt x="9524" y="11429"/>
                </a:lnTo>
                <a:lnTo>
                  <a:pt x="2548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28" y="36850"/>
                </a:lnTo>
                <a:lnTo>
                  <a:pt x="71128" y="35570"/>
                </a:lnTo>
                <a:lnTo>
                  <a:pt x="67949" y="21610"/>
                </a:lnTo>
                <a:lnTo>
                  <a:pt x="60329" y="10180"/>
                </a:lnTo>
                <a:lnTo>
                  <a:pt x="48268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96837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98" y="0"/>
                </a:moveTo>
                <a:lnTo>
                  <a:pt x="10168" y="6979"/>
                </a:lnTo>
                <a:lnTo>
                  <a:pt x="2548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0799" y="54620"/>
                </a:lnTo>
                <a:lnTo>
                  <a:pt x="23503" y="60959"/>
                </a:lnTo>
                <a:lnTo>
                  <a:pt x="40004" y="62880"/>
                </a:lnTo>
                <a:lnTo>
                  <a:pt x="52078" y="55900"/>
                </a:lnTo>
                <a:lnTo>
                  <a:pt x="60329" y="45079"/>
                </a:lnTo>
                <a:lnTo>
                  <a:pt x="63508" y="31120"/>
                </a:lnTo>
                <a:lnTo>
                  <a:pt x="63508" y="27950"/>
                </a:lnTo>
                <a:lnTo>
                  <a:pt x="59698" y="15880"/>
                </a:lnTo>
                <a:lnTo>
                  <a:pt x="51434" y="6979"/>
                </a:lnTo>
                <a:lnTo>
                  <a:pt x="38743" y="1280"/>
                </a:lnTo>
                <a:lnTo>
                  <a:pt x="215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97218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2229" y="0"/>
                </a:moveTo>
                <a:lnTo>
                  <a:pt x="10799" y="5730"/>
                </a:lnTo>
                <a:lnTo>
                  <a:pt x="3179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883" y="53980"/>
                </a:lnTo>
                <a:lnTo>
                  <a:pt x="30479" y="57149"/>
                </a:lnTo>
                <a:lnTo>
                  <a:pt x="43184" y="52059"/>
                </a:lnTo>
                <a:lnTo>
                  <a:pt x="52709" y="41909"/>
                </a:lnTo>
                <a:lnTo>
                  <a:pt x="55888" y="27950"/>
                </a:lnTo>
                <a:lnTo>
                  <a:pt x="55244" y="20970"/>
                </a:lnTo>
                <a:lnTo>
                  <a:pt x="48899" y="10149"/>
                </a:lnTo>
                <a:lnTo>
                  <a:pt x="38099" y="2529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976634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16" y="0"/>
                </a:moveTo>
                <a:lnTo>
                  <a:pt x="10786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71" y="39989"/>
                </a:lnTo>
                <a:lnTo>
                  <a:pt x="16501" y="46360"/>
                </a:lnTo>
                <a:lnTo>
                  <a:pt x="33646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076" y="13959"/>
                </a:lnTo>
                <a:lnTo>
                  <a:pt x="36194" y="3809"/>
                </a:lnTo>
                <a:lnTo>
                  <a:pt x="222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981075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55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74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98361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5408" y="0"/>
                </a:moveTo>
                <a:lnTo>
                  <a:pt x="6989" y="0"/>
                </a:lnTo>
                <a:lnTo>
                  <a:pt x="0" y="7619"/>
                </a:lnTo>
                <a:lnTo>
                  <a:pt x="0" y="26669"/>
                </a:lnTo>
                <a:lnTo>
                  <a:pt x="6989" y="34289"/>
                </a:lnTo>
                <a:lnTo>
                  <a:pt x="25408" y="34289"/>
                </a:lnTo>
                <a:lnTo>
                  <a:pt x="33028" y="26669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15061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020" y="0"/>
                </a:moveTo>
                <a:lnTo>
                  <a:pt x="36194" y="13978"/>
                </a:lnTo>
                <a:lnTo>
                  <a:pt x="10155" y="45719"/>
                </a:lnTo>
                <a:lnTo>
                  <a:pt x="0" y="89534"/>
                </a:lnTo>
                <a:lnTo>
                  <a:pt x="2535" y="104144"/>
                </a:lnTo>
                <a:lnTo>
                  <a:pt x="21585" y="140339"/>
                </a:lnTo>
                <a:lnTo>
                  <a:pt x="55875" y="162568"/>
                </a:lnTo>
                <a:lnTo>
                  <a:pt x="85094" y="167639"/>
                </a:lnTo>
                <a:lnTo>
                  <a:pt x="9905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3199" y="83819"/>
                </a:lnTo>
                <a:lnTo>
                  <a:pt x="162555" y="73664"/>
                </a:lnTo>
                <a:lnTo>
                  <a:pt x="147959" y="35564"/>
                </a:lnTo>
                <a:lnTo>
                  <a:pt x="117479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154430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25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2535" y="100334"/>
                </a:lnTo>
                <a:lnTo>
                  <a:pt x="21585" y="134624"/>
                </a:lnTo>
                <a:lnTo>
                  <a:pt x="57780" y="155579"/>
                </a:lnTo>
                <a:lnTo>
                  <a:pt x="88904" y="159389"/>
                </a:lnTo>
                <a:lnTo>
                  <a:pt x="102869" y="156209"/>
                </a:lnTo>
                <a:lnTo>
                  <a:pt x="136529" y="132719"/>
                </a:lnTo>
                <a:lnTo>
                  <a:pt x="154304" y="94619"/>
                </a:lnTo>
                <a:lnTo>
                  <a:pt x="155579" y="80009"/>
                </a:lnTo>
                <a:lnTo>
                  <a:pt x="154304" y="66674"/>
                </a:lnTo>
                <a:lnTo>
                  <a:pt x="137159" y="28574"/>
                </a:lnTo>
                <a:lnTo>
                  <a:pt x="103500" y="5084"/>
                </a:lnTo>
                <a:lnTo>
                  <a:pt x="7492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15887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29" y="0"/>
                </a:moveTo>
                <a:lnTo>
                  <a:pt x="26039" y="17144"/>
                </a:lnTo>
                <a:lnTo>
                  <a:pt x="4453" y="52696"/>
                </a:lnTo>
                <a:lnTo>
                  <a:pt x="0" y="84450"/>
                </a:lnTo>
                <a:lnTo>
                  <a:pt x="2548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748" y="151125"/>
                </a:lnTo>
                <a:lnTo>
                  <a:pt x="92714" y="148589"/>
                </a:lnTo>
                <a:lnTo>
                  <a:pt x="127004" y="126991"/>
                </a:lnTo>
                <a:lnTo>
                  <a:pt x="146054" y="89534"/>
                </a:lnTo>
                <a:lnTo>
                  <a:pt x="147328" y="74925"/>
                </a:lnTo>
                <a:lnTo>
                  <a:pt x="147328" y="73020"/>
                </a:lnTo>
                <a:lnTo>
                  <a:pt x="135898" y="35551"/>
                </a:lnTo>
                <a:lnTo>
                  <a:pt x="106049" y="8881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16268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34" y="0"/>
                </a:moveTo>
                <a:lnTo>
                  <a:pt x="26669" y="15239"/>
                </a:lnTo>
                <a:lnTo>
                  <a:pt x="4453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408" y="126360"/>
                </a:lnTo>
                <a:lnTo>
                  <a:pt x="66044" y="142244"/>
                </a:lnTo>
                <a:lnTo>
                  <a:pt x="82558" y="142874"/>
                </a:lnTo>
                <a:lnTo>
                  <a:pt x="95893" y="139064"/>
                </a:lnTo>
                <a:lnTo>
                  <a:pt x="127634" y="113025"/>
                </a:lnTo>
                <a:lnTo>
                  <a:pt x="139708" y="71759"/>
                </a:lnTo>
                <a:lnTo>
                  <a:pt x="139708" y="66674"/>
                </a:lnTo>
                <a:lnTo>
                  <a:pt x="125099" y="29205"/>
                </a:lnTo>
                <a:lnTo>
                  <a:pt x="92083" y="5084"/>
                </a:lnTo>
                <a:lnTo>
                  <a:pt x="6223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167133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63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05" y="124449"/>
                </a:lnTo>
                <a:lnTo>
                  <a:pt x="72389" y="135879"/>
                </a:lnTo>
                <a:lnTo>
                  <a:pt x="85724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01" y="57790"/>
                </a:lnTo>
                <a:lnTo>
                  <a:pt x="112394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6966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29" y="0"/>
                </a:moveTo>
                <a:lnTo>
                  <a:pt x="22229" y="15239"/>
                </a:lnTo>
                <a:lnTo>
                  <a:pt x="127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34" y="115549"/>
                </a:lnTo>
                <a:lnTo>
                  <a:pt x="63495" y="128899"/>
                </a:lnTo>
                <a:lnTo>
                  <a:pt x="77474" y="126979"/>
                </a:lnTo>
                <a:lnTo>
                  <a:pt x="111764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09859" y="22859"/>
                </a:lnTo>
                <a:lnTo>
                  <a:pt x="74925" y="1889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173480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24" y="0"/>
                </a:moveTo>
                <a:lnTo>
                  <a:pt x="13965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764" y="106679"/>
                </a:lnTo>
                <a:lnTo>
                  <a:pt x="67949" y="118750"/>
                </a:lnTo>
                <a:lnTo>
                  <a:pt x="81284" y="114940"/>
                </a:lnTo>
                <a:lnTo>
                  <a:pt x="110489" y="86989"/>
                </a:lnTo>
                <a:lnTo>
                  <a:pt x="117479" y="59039"/>
                </a:lnTo>
                <a:lnTo>
                  <a:pt x="117479" y="55229"/>
                </a:lnTo>
                <a:lnTo>
                  <a:pt x="102239" y="19690"/>
                </a:lnTo>
                <a:lnTo>
                  <a:pt x="6476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7728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24" y="0"/>
                </a:moveTo>
                <a:lnTo>
                  <a:pt x="13965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849" y="105430"/>
                </a:lnTo>
                <a:lnTo>
                  <a:pt x="57780" y="112410"/>
                </a:lnTo>
                <a:lnTo>
                  <a:pt x="71759" y="109880"/>
                </a:lnTo>
                <a:lnTo>
                  <a:pt x="102869" y="83819"/>
                </a:lnTo>
                <a:lnTo>
                  <a:pt x="109859" y="55900"/>
                </a:lnTo>
                <a:lnTo>
                  <a:pt x="109215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18173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268" y="0"/>
                </a:moveTo>
                <a:lnTo>
                  <a:pt x="13978" y="16520"/>
                </a:lnTo>
                <a:lnTo>
                  <a:pt x="0" y="58430"/>
                </a:lnTo>
                <a:lnTo>
                  <a:pt x="2548" y="71109"/>
                </a:lnTo>
                <a:lnTo>
                  <a:pt x="29849" y="98419"/>
                </a:lnTo>
                <a:lnTo>
                  <a:pt x="61603" y="103510"/>
                </a:lnTo>
                <a:lnTo>
                  <a:pt x="74294" y="99059"/>
                </a:lnTo>
                <a:lnTo>
                  <a:pt x="85094" y="90799"/>
                </a:lnTo>
                <a:lnTo>
                  <a:pt x="93988" y="80009"/>
                </a:lnTo>
                <a:lnTo>
                  <a:pt x="99703" y="66690"/>
                </a:lnTo>
                <a:lnTo>
                  <a:pt x="101608" y="52699"/>
                </a:lnTo>
                <a:lnTo>
                  <a:pt x="99703" y="40020"/>
                </a:lnTo>
                <a:lnTo>
                  <a:pt x="76199" y="7619"/>
                </a:lnTo>
                <a:lnTo>
                  <a:pt x="4826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85540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5564" y="0"/>
                </a:moveTo>
                <a:lnTo>
                  <a:pt x="1904" y="38740"/>
                </a:lnTo>
                <a:lnTo>
                  <a:pt x="0" y="55900"/>
                </a:lnTo>
                <a:lnTo>
                  <a:pt x="4453" y="68579"/>
                </a:lnTo>
                <a:lnTo>
                  <a:pt x="12073" y="79369"/>
                </a:lnTo>
                <a:lnTo>
                  <a:pt x="22859" y="88270"/>
                </a:lnTo>
                <a:lnTo>
                  <a:pt x="3619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843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988" y="47000"/>
                </a:lnTo>
                <a:lnTo>
                  <a:pt x="93988" y="46360"/>
                </a:lnTo>
                <a:lnTo>
                  <a:pt x="66674" y="5730"/>
                </a:lnTo>
                <a:lnTo>
                  <a:pt x="3556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189994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51" y="0"/>
                </a:moveTo>
                <a:lnTo>
                  <a:pt x="1261" y="36819"/>
                </a:lnTo>
                <a:lnTo>
                  <a:pt x="0" y="53980"/>
                </a:lnTo>
                <a:lnTo>
                  <a:pt x="3809" y="64769"/>
                </a:lnTo>
                <a:lnTo>
                  <a:pt x="12060" y="74919"/>
                </a:lnTo>
                <a:lnTo>
                  <a:pt x="22859" y="81930"/>
                </a:lnTo>
                <a:lnTo>
                  <a:pt x="37456" y="86349"/>
                </a:lnTo>
                <a:lnTo>
                  <a:pt x="54601" y="86989"/>
                </a:lnTo>
                <a:lnTo>
                  <a:pt x="67305" y="80650"/>
                </a:lnTo>
                <a:lnTo>
                  <a:pt x="76830" y="71109"/>
                </a:lnTo>
                <a:lnTo>
                  <a:pt x="83176" y="59070"/>
                </a:lnTo>
                <a:lnTo>
                  <a:pt x="85724" y="44439"/>
                </a:lnTo>
                <a:lnTo>
                  <a:pt x="85081" y="40629"/>
                </a:lnTo>
                <a:lnTo>
                  <a:pt x="64769" y="7619"/>
                </a:lnTo>
                <a:lnTo>
                  <a:pt x="35551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194434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289" y="0"/>
                </a:moveTo>
                <a:lnTo>
                  <a:pt x="630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45" y="80619"/>
                </a:lnTo>
                <a:lnTo>
                  <a:pt x="57149" y="75559"/>
                </a:lnTo>
                <a:lnTo>
                  <a:pt x="67949" y="66659"/>
                </a:lnTo>
                <a:lnTo>
                  <a:pt x="74925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15" y="18409"/>
                </a:lnTo>
                <a:lnTo>
                  <a:pt x="62234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19633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5" h="73660">
                <a:moveTo>
                  <a:pt x="34289" y="0"/>
                </a:moveTo>
                <a:lnTo>
                  <a:pt x="20954" y="3169"/>
                </a:lnTo>
                <a:lnTo>
                  <a:pt x="10155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5016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59" y="36850"/>
                </a:lnTo>
                <a:lnTo>
                  <a:pt x="71759" y="35570"/>
                </a:lnTo>
                <a:lnTo>
                  <a:pt x="67949" y="21610"/>
                </a:lnTo>
                <a:lnTo>
                  <a:pt x="60329" y="10180"/>
                </a:lnTo>
                <a:lnTo>
                  <a:pt x="4889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200150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4" h="63500">
                <a:moveTo>
                  <a:pt x="22229" y="0"/>
                </a:moveTo>
                <a:lnTo>
                  <a:pt x="10799" y="6979"/>
                </a:lnTo>
                <a:lnTo>
                  <a:pt x="3179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1429" y="54620"/>
                </a:lnTo>
                <a:lnTo>
                  <a:pt x="23490" y="60959"/>
                </a:lnTo>
                <a:lnTo>
                  <a:pt x="40635" y="62880"/>
                </a:lnTo>
                <a:lnTo>
                  <a:pt x="52709" y="55900"/>
                </a:lnTo>
                <a:lnTo>
                  <a:pt x="60959" y="45079"/>
                </a:lnTo>
                <a:lnTo>
                  <a:pt x="64139" y="31120"/>
                </a:lnTo>
                <a:lnTo>
                  <a:pt x="63495" y="27950"/>
                </a:lnTo>
                <a:lnTo>
                  <a:pt x="60329" y="15880"/>
                </a:lnTo>
                <a:lnTo>
                  <a:pt x="52065" y="6979"/>
                </a:lnTo>
                <a:lnTo>
                  <a:pt x="393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20459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1598" y="0"/>
                </a:moveTo>
                <a:lnTo>
                  <a:pt x="10168" y="5730"/>
                </a:lnTo>
                <a:lnTo>
                  <a:pt x="2548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239" y="53980"/>
                </a:lnTo>
                <a:lnTo>
                  <a:pt x="29849" y="57149"/>
                </a:lnTo>
                <a:lnTo>
                  <a:pt x="43184" y="52059"/>
                </a:lnTo>
                <a:lnTo>
                  <a:pt x="52078" y="41909"/>
                </a:lnTo>
                <a:lnTo>
                  <a:pt x="55888" y="27950"/>
                </a:lnTo>
                <a:lnTo>
                  <a:pt x="54614" y="20970"/>
                </a:lnTo>
                <a:lnTo>
                  <a:pt x="48899" y="10149"/>
                </a:lnTo>
                <a:lnTo>
                  <a:pt x="37469" y="2529"/>
                </a:lnTo>
                <a:lnTo>
                  <a:pt x="215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208400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59" h="47625">
                <a:moveTo>
                  <a:pt x="22859" y="0"/>
                </a:moveTo>
                <a:lnTo>
                  <a:pt x="10799" y="3809"/>
                </a:lnTo>
                <a:lnTo>
                  <a:pt x="2548" y="13959"/>
                </a:lnTo>
                <a:lnTo>
                  <a:pt x="0" y="29839"/>
                </a:lnTo>
                <a:lnTo>
                  <a:pt x="571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8268" y="24749"/>
                </a:lnTo>
                <a:lnTo>
                  <a:pt x="45719" y="13959"/>
                </a:lnTo>
                <a:lnTo>
                  <a:pt x="36194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212854" y="4481200"/>
            <a:ext cx="40005" cy="39370"/>
          </a:xfrm>
          <a:custGeom>
            <a:avLst/>
            <a:gdLst/>
            <a:ahLst/>
            <a:cxnLst/>
            <a:rect l="l" t="t" r="r" b="b"/>
            <a:pathLst>
              <a:path w="40005" h="39370">
                <a:moveTo>
                  <a:pt x="10155" y="0"/>
                </a:moveTo>
                <a:lnTo>
                  <a:pt x="2535" y="9509"/>
                </a:lnTo>
                <a:lnTo>
                  <a:pt x="0" y="26029"/>
                </a:lnTo>
                <a:lnTo>
                  <a:pt x="8881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40004" y="19049"/>
                </a:lnTo>
                <a:lnTo>
                  <a:pt x="36825" y="8260"/>
                </a:lnTo>
                <a:lnTo>
                  <a:pt x="27300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21538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603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39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60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383029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59" h="167640">
                <a:moveTo>
                  <a:pt x="73020" y="0"/>
                </a:moveTo>
                <a:lnTo>
                  <a:pt x="3556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50" y="167639"/>
                </a:lnTo>
                <a:lnTo>
                  <a:pt x="9842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55" y="83819"/>
                </a:lnTo>
                <a:lnTo>
                  <a:pt x="161924" y="73664"/>
                </a:lnTo>
                <a:lnTo>
                  <a:pt x="147959" y="35564"/>
                </a:lnTo>
                <a:lnTo>
                  <a:pt x="116835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38683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40" h="159384">
                <a:moveTo>
                  <a:pt x="74294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85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239" y="156209"/>
                </a:lnTo>
                <a:lnTo>
                  <a:pt x="135885" y="132719"/>
                </a:lnTo>
                <a:lnTo>
                  <a:pt x="153674" y="94619"/>
                </a:lnTo>
                <a:lnTo>
                  <a:pt x="154935" y="80009"/>
                </a:lnTo>
                <a:lnTo>
                  <a:pt x="154304" y="66674"/>
                </a:lnTo>
                <a:lnTo>
                  <a:pt x="137159" y="28574"/>
                </a:lnTo>
                <a:lnTo>
                  <a:pt x="103500" y="5084"/>
                </a:lnTo>
                <a:lnTo>
                  <a:pt x="742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39065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959" y="0"/>
                </a:moveTo>
                <a:lnTo>
                  <a:pt x="26039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3179" y="97785"/>
                </a:lnTo>
                <a:lnTo>
                  <a:pt x="25395" y="132075"/>
                </a:lnTo>
                <a:lnTo>
                  <a:pt x="63495" y="149851"/>
                </a:lnTo>
                <a:lnTo>
                  <a:pt x="78735" y="151125"/>
                </a:lnTo>
                <a:lnTo>
                  <a:pt x="92714" y="148589"/>
                </a:lnTo>
                <a:lnTo>
                  <a:pt x="127634" y="126991"/>
                </a:lnTo>
                <a:lnTo>
                  <a:pt x="146054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652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395090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5" h="142875">
                <a:moveTo>
                  <a:pt x="61603" y="0"/>
                </a:moveTo>
                <a:lnTo>
                  <a:pt x="26669" y="15239"/>
                </a:lnTo>
                <a:lnTo>
                  <a:pt x="4453" y="50160"/>
                </a:lnTo>
                <a:lnTo>
                  <a:pt x="0" y="82545"/>
                </a:lnTo>
                <a:lnTo>
                  <a:pt x="2548" y="95249"/>
                </a:lnTo>
                <a:lnTo>
                  <a:pt x="24764" y="126360"/>
                </a:lnTo>
                <a:lnTo>
                  <a:pt x="65413" y="142244"/>
                </a:lnTo>
                <a:lnTo>
                  <a:pt x="82558" y="142874"/>
                </a:lnTo>
                <a:lnTo>
                  <a:pt x="95893" y="139064"/>
                </a:lnTo>
                <a:lnTo>
                  <a:pt x="127004" y="113025"/>
                </a:lnTo>
                <a:lnTo>
                  <a:pt x="139064" y="71759"/>
                </a:lnTo>
                <a:lnTo>
                  <a:pt x="139064" y="66674"/>
                </a:lnTo>
                <a:lnTo>
                  <a:pt x="125099" y="29205"/>
                </a:lnTo>
                <a:lnTo>
                  <a:pt x="92083" y="5084"/>
                </a:lnTo>
                <a:lnTo>
                  <a:pt x="6160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39890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1274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49" y="124449"/>
                </a:lnTo>
                <a:lnTo>
                  <a:pt x="72389" y="135879"/>
                </a:lnTo>
                <a:lnTo>
                  <a:pt x="86368" y="132709"/>
                </a:lnTo>
                <a:lnTo>
                  <a:pt x="118753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3038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402079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59" h="128904">
                <a:moveTo>
                  <a:pt x="59685" y="0"/>
                </a:moveTo>
                <a:lnTo>
                  <a:pt x="22229" y="15239"/>
                </a:lnTo>
                <a:lnTo>
                  <a:pt x="127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3490" y="115549"/>
                </a:lnTo>
                <a:lnTo>
                  <a:pt x="62864" y="128899"/>
                </a:lnTo>
                <a:lnTo>
                  <a:pt x="77474" y="126979"/>
                </a:lnTo>
                <a:lnTo>
                  <a:pt x="111120" y="104759"/>
                </a:lnTo>
                <a:lnTo>
                  <a:pt x="124455" y="64769"/>
                </a:lnTo>
                <a:lnTo>
                  <a:pt x="124455" y="61569"/>
                </a:lnTo>
                <a:lnTo>
                  <a:pt x="109859" y="22859"/>
                </a:lnTo>
                <a:lnTo>
                  <a:pt x="74294" y="1889"/>
                </a:lnTo>
                <a:lnTo>
                  <a:pt x="596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405889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40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134" y="106679"/>
                </a:lnTo>
                <a:lnTo>
                  <a:pt x="67305" y="118750"/>
                </a:lnTo>
                <a:lnTo>
                  <a:pt x="80640" y="114940"/>
                </a:lnTo>
                <a:lnTo>
                  <a:pt x="110489" y="86989"/>
                </a:lnTo>
                <a:lnTo>
                  <a:pt x="116835" y="59039"/>
                </a:lnTo>
                <a:lnTo>
                  <a:pt x="116835" y="55229"/>
                </a:lnTo>
                <a:lnTo>
                  <a:pt x="101595" y="19690"/>
                </a:lnTo>
                <a:lnTo>
                  <a:pt x="6413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40970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19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205" y="105430"/>
                </a:lnTo>
                <a:lnTo>
                  <a:pt x="57149" y="112410"/>
                </a:lnTo>
                <a:lnTo>
                  <a:pt x="71115" y="109880"/>
                </a:lnTo>
                <a:lnTo>
                  <a:pt x="102239" y="83819"/>
                </a:lnTo>
                <a:lnTo>
                  <a:pt x="109215" y="55900"/>
                </a:lnTo>
                <a:lnTo>
                  <a:pt x="108584" y="47000"/>
                </a:lnTo>
                <a:lnTo>
                  <a:pt x="8890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41350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99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3179" y="71109"/>
                </a:lnTo>
                <a:lnTo>
                  <a:pt x="30479" y="98419"/>
                </a:lnTo>
                <a:lnTo>
                  <a:pt x="61590" y="103510"/>
                </a:lnTo>
                <a:lnTo>
                  <a:pt x="74294" y="99059"/>
                </a:lnTo>
                <a:lnTo>
                  <a:pt x="85724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100334" y="40020"/>
                </a:lnTo>
                <a:lnTo>
                  <a:pt x="76199" y="7619"/>
                </a:lnTo>
                <a:lnTo>
                  <a:pt x="48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417950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4" h="95250">
                <a:moveTo>
                  <a:pt x="34933" y="0"/>
                </a:moveTo>
                <a:lnTo>
                  <a:pt x="1274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29" y="88270"/>
                </a:lnTo>
                <a:lnTo>
                  <a:pt x="35564" y="93360"/>
                </a:lnTo>
                <a:lnTo>
                  <a:pt x="50804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94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142176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4453" y="64769"/>
                </a:lnTo>
                <a:lnTo>
                  <a:pt x="12073" y="74919"/>
                </a:lnTo>
                <a:lnTo>
                  <a:pt x="23503" y="81930"/>
                </a:lnTo>
                <a:lnTo>
                  <a:pt x="37469" y="86349"/>
                </a:lnTo>
                <a:lnTo>
                  <a:pt x="55244" y="86989"/>
                </a:lnTo>
                <a:lnTo>
                  <a:pt x="67318" y="80650"/>
                </a:lnTo>
                <a:lnTo>
                  <a:pt x="76843" y="71109"/>
                </a:lnTo>
                <a:lnTo>
                  <a:pt x="83819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13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426214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920" y="0"/>
                </a:moveTo>
                <a:lnTo>
                  <a:pt x="1261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870" y="72999"/>
                </a:lnTo>
                <a:lnTo>
                  <a:pt x="28574" y="78729"/>
                </a:lnTo>
                <a:lnTo>
                  <a:pt x="44445" y="80619"/>
                </a:lnTo>
                <a:lnTo>
                  <a:pt x="57780" y="75559"/>
                </a:lnTo>
                <a:lnTo>
                  <a:pt x="67936" y="66659"/>
                </a:lnTo>
                <a:lnTo>
                  <a:pt x="74925" y="54589"/>
                </a:lnTo>
                <a:lnTo>
                  <a:pt x="77461" y="39989"/>
                </a:lnTo>
                <a:lnTo>
                  <a:pt x="76830" y="31089"/>
                </a:lnTo>
                <a:lnTo>
                  <a:pt x="71115" y="18409"/>
                </a:lnTo>
                <a:lnTo>
                  <a:pt x="62221" y="8869"/>
                </a:lnTo>
                <a:lnTo>
                  <a:pt x="50160" y="1889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42875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954" y="3169"/>
                </a:lnTo>
                <a:lnTo>
                  <a:pt x="9524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15" y="36850"/>
                </a:lnTo>
                <a:lnTo>
                  <a:pt x="71115" y="35570"/>
                </a:lnTo>
                <a:lnTo>
                  <a:pt x="67949" y="21610"/>
                </a:lnTo>
                <a:lnTo>
                  <a:pt x="59685" y="10180"/>
                </a:lnTo>
                <a:lnTo>
                  <a:pt x="48255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432559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85" y="0"/>
                </a:moveTo>
                <a:lnTo>
                  <a:pt x="10155" y="6979"/>
                </a:lnTo>
                <a:lnTo>
                  <a:pt x="2535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0799" y="54620"/>
                </a:lnTo>
                <a:lnTo>
                  <a:pt x="23490" y="60959"/>
                </a:lnTo>
                <a:lnTo>
                  <a:pt x="40004" y="62880"/>
                </a:lnTo>
                <a:lnTo>
                  <a:pt x="52065" y="55900"/>
                </a:lnTo>
                <a:lnTo>
                  <a:pt x="60329" y="45079"/>
                </a:lnTo>
                <a:lnTo>
                  <a:pt x="63495" y="31120"/>
                </a:lnTo>
                <a:lnTo>
                  <a:pt x="63495" y="27950"/>
                </a:lnTo>
                <a:lnTo>
                  <a:pt x="59685" y="15880"/>
                </a:lnTo>
                <a:lnTo>
                  <a:pt x="51434" y="6979"/>
                </a:lnTo>
                <a:lnTo>
                  <a:pt x="38730" y="1280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43636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2229" y="0"/>
                </a:moveTo>
                <a:lnTo>
                  <a:pt x="10799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870" y="53980"/>
                </a:lnTo>
                <a:lnTo>
                  <a:pt x="30479" y="57149"/>
                </a:lnTo>
                <a:lnTo>
                  <a:pt x="43184" y="52059"/>
                </a:lnTo>
                <a:lnTo>
                  <a:pt x="52709" y="41909"/>
                </a:lnTo>
                <a:lnTo>
                  <a:pt x="55875" y="27950"/>
                </a:lnTo>
                <a:lnTo>
                  <a:pt x="55244" y="20970"/>
                </a:lnTo>
                <a:lnTo>
                  <a:pt x="48899" y="10149"/>
                </a:lnTo>
                <a:lnTo>
                  <a:pt x="38099" y="2529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440810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29" y="0"/>
                </a:moveTo>
                <a:lnTo>
                  <a:pt x="10799" y="3809"/>
                </a:lnTo>
                <a:lnTo>
                  <a:pt x="2548" y="13959"/>
                </a:lnTo>
                <a:lnTo>
                  <a:pt x="0" y="29839"/>
                </a:lnTo>
                <a:lnTo>
                  <a:pt x="508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089" y="13959"/>
                </a:lnTo>
                <a:lnTo>
                  <a:pt x="36194" y="3809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1445264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55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61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44780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5395" y="0"/>
                </a:moveTo>
                <a:lnTo>
                  <a:pt x="6989" y="0"/>
                </a:lnTo>
                <a:lnTo>
                  <a:pt x="0" y="7619"/>
                </a:lnTo>
                <a:lnTo>
                  <a:pt x="0" y="26669"/>
                </a:lnTo>
                <a:lnTo>
                  <a:pt x="6989" y="34289"/>
                </a:lnTo>
                <a:lnTo>
                  <a:pt x="25395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1614808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020" y="0"/>
                </a:moveTo>
                <a:lnTo>
                  <a:pt x="3619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2535" y="104144"/>
                </a:lnTo>
                <a:lnTo>
                  <a:pt x="21585" y="140339"/>
                </a:lnTo>
                <a:lnTo>
                  <a:pt x="55875" y="162568"/>
                </a:lnTo>
                <a:lnTo>
                  <a:pt x="85081" y="167639"/>
                </a:lnTo>
                <a:lnTo>
                  <a:pt x="9905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3186" y="83819"/>
                </a:lnTo>
                <a:lnTo>
                  <a:pt x="162555" y="73664"/>
                </a:lnTo>
                <a:lnTo>
                  <a:pt x="147946" y="35564"/>
                </a:lnTo>
                <a:lnTo>
                  <a:pt x="117466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61861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25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2535" y="100334"/>
                </a:lnTo>
                <a:lnTo>
                  <a:pt x="21585" y="134624"/>
                </a:lnTo>
                <a:lnTo>
                  <a:pt x="57780" y="155579"/>
                </a:lnTo>
                <a:lnTo>
                  <a:pt x="88891" y="159389"/>
                </a:lnTo>
                <a:lnTo>
                  <a:pt x="102869" y="156209"/>
                </a:lnTo>
                <a:lnTo>
                  <a:pt x="136516" y="132719"/>
                </a:lnTo>
                <a:lnTo>
                  <a:pt x="154304" y="94619"/>
                </a:lnTo>
                <a:lnTo>
                  <a:pt x="155566" y="80009"/>
                </a:lnTo>
                <a:lnTo>
                  <a:pt x="154304" y="66044"/>
                </a:lnTo>
                <a:lnTo>
                  <a:pt x="137159" y="28574"/>
                </a:lnTo>
                <a:lnTo>
                  <a:pt x="103500" y="5084"/>
                </a:lnTo>
                <a:lnTo>
                  <a:pt x="7492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162305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29" y="0"/>
                </a:moveTo>
                <a:lnTo>
                  <a:pt x="26039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2535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735" y="151125"/>
                </a:lnTo>
                <a:lnTo>
                  <a:pt x="92714" y="148589"/>
                </a:lnTo>
                <a:lnTo>
                  <a:pt x="127004" y="126991"/>
                </a:lnTo>
                <a:lnTo>
                  <a:pt x="146054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5885" y="35551"/>
                </a:lnTo>
                <a:lnTo>
                  <a:pt x="106049" y="8881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62686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34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395" y="126360"/>
                </a:lnTo>
                <a:lnTo>
                  <a:pt x="65400" y="142244"/>
                </a:lnTo>
                <a:lnTo>
                  <a:pt x="82545" y="142874"/>
                </a:lnTo>
                <a:lnTo>
                  <a:pt x="95880" y="139064"/>
                </a:lnTo>
                <a:lnTo>
                  <a:pt x="127634" y="113025"/>
                </a:lnTo>
                <a:lnTo>
                  <a:pt x="139695" y="71759"/>
                </a:lnTo>
                <a:lnTo>
                  <a:pt x="139064" y="66674"/>
                </a:lnTo>
                <a:lnTo>
                  <a:pt x="125099" y="29205"/>
                </a:lnTo>
                <a:lnTo>
                  <a:pt x="92070" y="5084"/>
                </a:lnTo>
                <a:lnTo>
                  <a:pt x="6223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63131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643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18" y="124449"/>
                </a:lnTo>
                <a:lnTo>
                  <a:pt x="72389" y="135879"/>
                </a:lnTo>
                <a:lnTo>
                  <a:pt x="85724" y="132709"/>
                </a:lnTo>
                <a:lnTo>
                  <a:pt x="118753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2394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633858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16" y="0"/>
                </a:moveTo>
                <a:lnTo>
                  <a:pt x="22216" y="15239"/>
                </a:lnTo>
                <a:lnTo>
                  <a:pt x="1261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21" y="115549"/>
                </a:lnTo>
                <a:lnTo>
                  <a:pt x="63495" y="128899"/>
                </a:lnTo>
                <a:lnTo>
                  <a:pt x="77461" y="126979"/>
                </a:lnTo>
                <a:lnTo>
                  <a:pt x="111120" y="104759"/>
                </a:lnTo>
                <a:lnTo>
                  <a:pt x="125086" y="64769"/>
                </a:lnTo>
                <a:lnTo>
                  <a:pt x="125086" y="61569"/>
                </a:lnTo>
                <a:lnTo>
                  <a:pt x="109846" y="22859"/>
                </a:lnTo>
                <a:lnTo>
                  <a:pt x="74925" y="1889"/>
                </a:lnTo>
                <a:lnTo>
                  <a:pt x="603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163766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24" y="0"/>
                </a:moveTo>
                <a:lnTo>
                  <a:pt x="13965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764" y="106679"/>
                </a:lnTo>
                <a:lnTo>
                  <a:pt x="67936" y="118750"/>
                </a:lnTo>
                <a:lnTo>
                  <a:pt x="81271" y="114940"/>
                </a:lnTo>
                <a:lnTo>
                  <a:pt x="110489" y="86989"/>
                </a:lnTo>
                <a:lnTo>
                  <a:pt x="117466" y="59039"/>
                </a:lnTo>
                <a:lnTo>
                  <a:pt x="116835" y="55229"/>
                </a:lnTo>
                <a:lnTo>
                  <a:pt x="102226" y="19690"/>
                </a:lnTo>
                <a:lnTo>
                  <a:pt x="6476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64147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24" y="0"/>
                </a:moveTo>
                <a:lnTo>
                  <a:pt x="13965" y="19049"/>
                </a:lnTo>
                <a:lnTo>
                  <a:pt x="0" y="60959"/>
                </a:lnTo>
                <a:lnTo>
                  <a:pt x="3166" y="74950"/>
                </a:lnTo>
                <a:lnTo>
                  <a:pt x="29205" y="105430"/>
                </a:lnTo>
                <a:lnTo>
                  <a:pt x="57780" y="112410"/>
                </a:lnTo>
                <a:lnTo>
                  <a:pt x="71746" y="109880"/>
                </a:lnTo>
                <a:lnTo>
                  <a:pt x="102869" y="83819"/>
                </a:lnTo>
                <a:lnTo>
                  <a:pt x="109846" y="55900"/>
                </a:lnTo>
                <a:lnTo>
                  <a:pt x="109215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164591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255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2535" y="71109"/>
                </a:lnTo>
                <a:lnTo>
                  <a:pt x="29849" y="98419"/>
                </a:lnTo>
                <a:lnTo>
                  <a:pt x="61590" y="103510"/>
                </a:lnTo>
                <a:lnTo>
                  <a:pt x="74294" y="99059"/>
                </a:lnTo>
                <a:lnTo>
                  <a:pt x="85094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99690" y="40020"/>
                </a:lnTo>
                <a:lnTo>
                  <a:pt x="76199" y="7619"/>
                </a:lnTo>
                <a:lnTo>
                  <a:pt x="482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64972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4920" y="0"/>
                </a:moveTo>
                <a:lnTo>
                  <a:pt x="1274" y="38740"/>
                </a:lnTo>
                <a:lnTo>
                  <a:pt x="0" y="55900"/>
                </a:lnTo>
                <a:lnTo>
                  <a:pt x="4440" y="68579"/>
                </a:lnTo>
                <a:lnTo>
                  <a:pt x="12060" y="79369"/>
                </a:lnTo>
                <a:lnTo>
                  <a:pt x="22859" y="88270"/>
                </a:lnTo>
                <a:lnTo>
                  <a:pt x="3619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830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975" y="47000"/>
                </a:lnTo>
                <a:lnTo>
                  <a:pt x="93975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165417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6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73" y="74919"/>
                </a:lnTo>
                <a:lnTo>
                  <a:pt x="22859" y="81930"/>
                </a:lnTo>
                <a:lnTo>
                  <a:pt x="37469" y="86349"/>
                </a:lnTo>
                <a:lnTo>
                  <a:pt x="54614" y="86989"/>
                </a:lnTo>
                <a:lnTo>
                  <a:pt x="67318" y="80650"/>
                </a:lnTo>
                <a:lnTo>
                  <a:pt x="76843" y="71109"/>
                </a:lnTo>
                <a:lnTo>
                  <a:pt x="83189" y="59070"/>
                </a:lnTo>
                <a:lnTo>
                  <a:pt x="85724" y="44439"/>
                </a:lnTo>
                <a:lnTo>
                  <a:pt x="85094" y="40629"/>
                </a:lnTo>
                <a:lnTo>
                  <a:pt x="64769" y="7619"/>
                </a:lnTo>
                <a:lnTo>
                  <a:pt x="3556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658623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289" y="0"/>
                </a:moveTo>
                <a:lnTo>
                  <a:pt x="630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45" y="80619"/>
                </a:lnTo>
                <a:lnTo>
                  <a:pt x="57149" y="75559"/>
                </a:lnTo>
                <a:lnTo>
                  <a:pt x="67936" y="66659"/>
                </a:lnTo>
                <a:lnTo>
                  <a:pt x="74925" y="54589"/>
                </a:lnTo>
                <a:lnTo>
                  <a:pt x="77461" y="39989"/>
                </a:lnTo>
                <a:lnTo>
                  <a:pt x="76199" y="31089"/>
                </a:lnTo>
                <a:lnTo>
                  <a:pt x="71115" y="18409"/>
                </a:lnTo>
                <a:lnTo>
                  <a:pt x="61590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166052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5" h="73660">
                <a:moveTo>
                  <a:pt x="34289" y="0"/>
                </a:moveTo>
                <a:lnTo>
                  <a:pt x="20954" y="3169"/>
                </a:lnTo>
                <a:lnTo>
                  <a:pt x="10155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3166" y="52090"/>
                </a:lnTo>
                <a:lnTo>
                  <a:pt x="10786" y="63520"/>
                </a:lnTo>
                <a:lnTo>
                  <a:pt x="22216" y="71140"/>
                </a:lnTo>
                <a:lnTo>
                  <a:pt x="36194" y="73670"/>
                </a:lnTo>
                <a:lnTo>
                  <a:pt x="5016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46" y="36850"/>
                </a:lnTo>
                <a:lnTo>
                  <a:pt x="71746" y="35570"/>
                </a:lnTo>
                <a:lnTo>
                  <a:pt x="67936" y="21610"/>
                </a:lnTo>
                <a:lnTo>
                  <a:pt x="60316" y="10180"/>
                </a:lnTo>
                <a:lnTo>
                  <a:pt x="48886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664339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16" y="0"/>
                </a:moveTo>
                <a:lnTo>
                  <a:pt x="10786" y="6979"/>
                </a:lnTo>
                <a:lnTo>
                  <a:pt x="3166" y="18409"/>
                </a:lnTo>
                <a:lnTo>
                  <a:pt x="0" y="33040"/>
                </a:lnTo>
                <a:lnTo>
                  <a:pt x="3166" y="45079"/>
                </a:lnTo>
                <a:lnTo>
                  <a:pt x="11429" y="54620"/>
                </a:lnTo>
                <a:lnTo>
                  <a:pt x="23490" y="60959"/>
                </a:lnTo>
                <a:lnTo>
                  <a:pt x="40635" y="62880"/>
                </a:lnTo>
                <a:lnTo>
                  <a:pt x="52696" y="55900"/>
                </a:lnTo>
                <a:lnTo>
                  <a:pt x="60959" y="45079"/>
                </a:lnTo>
                <a:lnTo>
                  <a:pt x="64126" y="31120"/>
                </a:lnTo>
                <a:lnTo>
                  <a:pt x="63495" y="27950"/>
                </a:lnTo>
                <a:lnTo>
                  <a:pt x="60316" y="15880"/>
                </a:lnTo>
                <a:lnTo>
                  <a:pt x="52065" y="6979"/>
                </a:lnTo>
                <a:lnTo>
                  <a:pt x="39361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166877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1585" y="0"/>
                </a:moveTo>
                <a:lnTo>
                  <a:pt x="10155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239" y="53980"/>
                </a:lnTo>
                <a:lnTo>
                  <a:pt x="29849" y="57149"/>
                </a:lnTo>
                <a:lnTo>
                  <a:pt x="43184" y="52059"/>
                </a:lnTo>
                <a:lnTo>
                  <a:pt x="52065" y="41909"/>
                </a:lnTo>
                <a:lnTo>
                  <a:pt x="55875" y="27950"/>
                </a:lnTo>
                <a:lnTo>
                  <a:pt x="54614" y="20970"/>
                </a:lnTo>
                <a:lnTo>
                  <a:pt x="48899" y="10149"/>
                </a:lnTo>
                <a:lnTo>
                  <a:pt x="37469" y="2529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67258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99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8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719" y="13959"/>
                </a:lnTo>
                <a:lnTo>
                  <a:pt x="36194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167703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68" y="0"/>
                </a:moveTo>
                <a:lnTo>
                  <a:pt x="2548" y="9509"/>
                </a:lnTo>
                <a:lnTo>
                  <a:pt x="0" y="26029"/>
                </a:lnTo>
                <a:lnTo>
                  <a:pt x="8263" y="36179"/>
                </a:lnTo>
                <a:lnTo>
                  <a:pt x="23503" y="39349"/>
                </a:lnTo>
                <a:lnTo>
                  <a:pt x="34933" y="32369"/>
                </a:lnTo>
                <a:lnTo>
                  <a:pt x="39374" y="19049"/>
                </a:lnTo>
                <a:lnTo>
                  <a:pt x="36838" y="8260"/>
                </a:lnTo>
                <a:lnTo>
                  <a:pt x="27313" y="1249"/>
                </a:lnTo>
                <a:lnTo>
                  <a:pt x="1016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7957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6026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6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602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1847219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3020" y="0"/>
                </a:moveTo>
                <a:lnTo>
                  <a:pt x="35551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50" y="167639"/>
                </a:lnTo>
                <a:lnTo>
                  <a:pt x="98416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55" y="83819"/>
                </a:lnTo>
                <a:lnTo>
                  <a:pt x="161924" y="73664"/>
                </a:lnTo>
                <a:lnTo>
                  <a:pt x="147946" y="35564"/>
                </a:lnTo>
                <a:lnTo>
                  <a:pt x="116835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85102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294" y="0"/>
                </a:moveTo>
                <a:lnTo>
                  <a:pt x="36825" y="12060"/>
                </a:lnTo>
                <a:lnTo>
                  <a:pt x="9524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85" y="134624"/>
                </a:lnTo>
                <a:lnTo>
                  <a:pt x="57149" y="155579"/>
                </a:lnTo>
                <a:lnTo>
                  <a:pt x="88891" y="159389"/>
                </a:lnTo>
                <a:lnTo>
                  <a:pt x="102226" y="156209"/>
                </a:lnTo>
                <a:lnTo>
                  <a:pt x="135885" y="132719"/>
                </a:lnTo>
                <a:lnTo>
                  <a:pt x="153661" y="94619"/>
                </a:lnTo>
                <a:lnTo>
                  <a:pt x="154935" y="80009"/>
                </a:lnTo>
                <a:lnTo>
                  <a:pt x="153661" y="66674"/>
                </a:lnTo>
                <a:lnTo>
                  <a:pt x="136516" y="28574"/>
                </a:lnTo>
                <a:lnTo>
                  <a:pt x="103500" y="5084"/>
                </a:lnTo>
                <a:lnTo>
                  <a:pt x="742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185483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959" y="0"/>
                </a:moveTo>
                <a:lnTo>
                  <a:pt x="26026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3166" y="97785"/>
                </a:lnTo>
                <a:lnTo>
                  <a:pt x="25395" y="132075"/>
                </a:lnTo>
                <a:lnTo>
                  <a:pt x="63495" y="149851"/>
                </a:lnTo>
                <a:lnTo>
                  <a:pt x="78735" y="151125"/>
                </a:lnTo>
                <a:lnTo>
                  <a:pt x="92701" y="148589"/>
                </a:lnTo>
                <a:lnTo>
                  <a:pt x="127634" y="126991"/>
                </a:lnTo>
                <a:lnTo>
                  <a:pt x="146041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6516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858648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21" y="0"/>
                </a:moveTo>
                <a:lnTo>
                  <a:pt x="27300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66" y="95249"/>
                </a:lnTo>
                <a:lnTo>
                  <a:pt x="25395" y="126360"/>
                </a:lnTo>
                <a:lnTo>
                  <a:pt x="66031" y="142244"/>
                </a:lnTo>
                <a:lnTo>
                  <a:pt x="83176" y="142874"/>
                </a:lnTo>
                <a:lnTo>
                  <a:pt x="96511" y="139064"/>
                </a:lnTo>
                <a:lnTo>
                  <a:pt x="127634" y="113025"/>
                </a:lnTo>
                <a:lnTo>
                  <a:pt x="139695" y="71759"/>
                </a:lnTo>
                <a:lnTo>
                  <a:pt x="139695" y="66674"/>
                </a:lnTo>
                <a:lnTo>
                  <a:pt x="125729" y="29205"/>
                </a:lnTo>
                <a:lnTo>
                  <a:pt x="92701" y="5084"/>
                </a:lnTo>
                <a:lnTo>
                  <a:pt x="62221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186308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1274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49" y="124449"/>
                </a:lnTo>
                <a:lnTo>
                  <a:pt x="72389" y="135879"/>
                </a:lnTo>
                <a:lnTo>
                  <a:pt x="86355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3025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865625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29" y="0"/>
                </a:moveTo>
                <a:lnTo>
                  <a:pt x="22859" y="15239"/>
                </a:lnTo>
                <a:lnTo>
                  <a:pt x="1904" y="51419"/>
                </a:lnTo>
                <a:lnTo>
                  <a:pt x="0" y="66659"/>
                </a:lnTo>
                <a:lnTo>
                  <a:pt x="2548" y="80619"/>
                </a:lnTo>
                <a:lnTo>
                  <a:pt x="24134" y="115549"/>
                </a:lnTo>
                <a:lnTo>
                  <a:pt x="63508" y="128899"/>
                </a:lnTo>
                <a:lnTo>
                  <a:pt x="78104" y="126979"/>
                </a:lnTo>
                <a:lnTo>
                  <a:pt x="111764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10489" y="22859"/>
                </a:lnTo>
                <a:lnTo>
                  <a:pt x="74938" y="1889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1870079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39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121" y="106679"/>
                </a:lnTo>
                <a:lnTo>
                  <a:pt x="67305" y="118750"/>
                </a:lnTo>
                <a:lnTo>
                  <a:pt x="80640" y="114940"/>
                </a:lnTo>
                <a:lnTo>
                  <a:pt x="110489" y="86989"/>
                </a:lnTo>
                <a:lnTo>
                  <a:pt x="116835" y="59039"/>
                </a:lnTo>
                <a:lnTo>
                  <a:pt x="116835" y="55229"/>
                </a:lnTo>
                <a:lnTo>
                  <a:pt x="101595" y="19690"/>
                </a:lnTo>
                <a:lnTo>
                  <a:pt x="64126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873889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19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3166" y="74950"/>
                </a:lnTo>
                <a:lnTo>
                  <a:pt x="29205" y="105430"/>
                </a:lnTo>
                <a:lnTo>
                  <a:pt x="57149" y="112410"/>
                </a:lnTo>
                <a:lnTo>
                  <a:pt x="71115" y="109880"/>
                </a:lnTo>
                <a:lnTo>
                  <a:pt x="102226" y="83819"/>
                </a:lnTo>
                <a:lnTo>
                  <a:pt x="109215" y="55900"/>
                </a:lnTo>
                <a:lnTo>
                  <a:pt x="108584" y="47000"/>
                </a:lnTo>
                <a:lnTo>
                  <a:pt x="88891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877698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6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3166" y="71109"/>
                </a:lnTo>
                <a:lnTo>
                  <a:pt x="29836" y="98419"/>
                </a:lnTo>
                <a:lnTo>
                  <a:pt x="61590" y="103510"/>
                </a:lnTo>
                <a:lnTo>
                  <a:pt x="74294" y="99059"/>
                </a:lnTo>
                <a:lnTo>
                  <a:pt x="85724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100321" y="40020"/>
                </a:lnTo>
                <a:lnTo>
                  <a:pt x="76199" y="7619"/>
                </a:lnTo>
                <a:lnTo>
                  <a:pt x="4888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88213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4" h="95250">
                <a:moveTo>
                  <a:pt x="34920" y="0"/>
                </a:moveTo>
                <a:lnTo>
                  <a:pt x="1274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29" y="88270"/>
                </a:lnTo>
                <a:lnTo>
                  <a:pt x="35564" y="93360"/>
                </a:lnTo>
                <a:lnTo>
                  <a:pt x="50804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94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88595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4440" y="64769"/>
                </a:lnTo>
                <a:lnTo>
                  <a:pt x="12060" y="74919"/>
                </a:lnTo>
                <a:lnTo>
                  <a:pt x="22859" y="81930"/>
                </a:lnTo>
                <a:lnTo>
                  <a:pt x="37469" y="86349"/>
                </a:lnTo>
                <a:lnTo>
                  <a:pt x="55244" y="86989"/>
                </a:lnTo>
                <a:lnTo>
                  <a:pt x="67305" y="80650"/>
                </a:lnTo>
                <a:lnTo>
                  <a:pt x="76830" y="71109"/>
                </a:lnTo>
                <a:lnTo>
                  <a:pt x="83189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00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89039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933" y="0"/>
                </a:moveTo>
                <a:lnTo>
                  <a:pt x="1274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883" y="72999"/>
                </a:lnTo>
                <a:lnTo>
                  <a:pt x="28574" y="78729"/>
                </a:lnTo>
                <a:lnTo>
                  <a:pt x="44458" y="80619"/>
                </a:lnTo>
                <a:lnTo>
                  <a:pt x="57793" y="75559"/>
                </a:lnTo>
                <a:lnTo>
                  <a:pt x="67949" y="66659"/>
                </a:lnTo>
                <a:lnTo>
                  <a:pt x="74938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28" y="18409"/>
                </a:lnTo>
                <a:lnTo>
                  <a:pt x="62234" y="8869"/>
                </a:lnTo>
                <a:lnTo>
                  <a:pt x="49529" y="1889"/>
                </a:lnTo>
                <a:lnTo>
                  <a:pt x="349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892939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954" y="3169"/>
                </a:lnTo>
                <a:lnTo>
                  <a:pt x="9524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2535" y="52090"/>
                </a:lnTo>
                <a:lnTo>
                  <a:pt x="10786" y="63520"/>
                </a:lnTo>
                <a:lnTo>
                  <a:pt x="22216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15" y="36850"/>
                </a:lnTo>
                <a:lnTo>
                  <a:pt x="71115" y="35570"/>
                </a:lnTo>
                <a:lnTo>
                  <a:pt x="67936" y="21610"/>
                </a:lnTo>
                <a:lnTo>
                  <a:pt x="59685" y="10180"/>
                </a:lnTo>
                <a:lnTo>
                  <a:pt x="48255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896748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85" y="0"/>
                </a:moveTo>
                <a:lnTo>
                  <a:pt x="10155" y="6979"/>
                </a:lnTo>
                <a:lnTo>
                  <a:pt x="2535" y="18409"/>
                </a:lnTo>
                <a:lnTo>
                  <a:pt x="0" y="33040"/>
                </a:lnTo>
                <a:lnTo>
                  <a:pt x="3166" y="45079"/>
                </a:lnTo>
                <a:lnTo>
                  <a:pt x="10786" y="54620"/>
                </a:lnTo>
                <a:lnTo>
                  <a:pt x="23490" y="60959"/>
                </a:lnTo>
                <a:lnTo>
                  <a:pt x="40004" y="62880"/>
                </a:lnTo>
                <a:lnTo>
                  <a:pt x="52065" y="55900"/>
                </a:lnTo>
                <a:lnTo>
                  <a:pt x="60316" y="45079"/>
                </a:lnTo>
                <a:lnTo>
                  <a:pt x="63495" y="31120"/>
                </a:lnTo>
                <a:lnTo>
                  <a:pt x="63495" y="27950"/>
                </a:lnTo>
                <a:lnTo>
                  <a:pt x="59685" y="15880"/>
                </a:lnTo>
                <a:lnTo>
                  <a:pt x="51434" y="6979"/>
                </a:lnTo>
                <a:lnTo>
                  <a:pt x="38730" y="1280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900558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2216" y="0"/>
                </a:moveTo>
                <a:lnTo>
                  <a:pt x="10786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71" y="45079"/>
                </a:lnTo>
                <a:lnTo>
                  <a:pt x="15870" y="53980"/>
                </a:lnTo>
                <a:lnTo>
                  <a:pt x="30479" y="57149"/>
                </a:lnTo>
                <a:lnTo>
                  <a:pt x="43171" y="52059"/>
                </a:lnTo>
                <a:lnTo>
                  <a:pt x="52696" y="41909"/>
                </a:lnTo>
                <a:lnTo>
                  <a:pt x="55875" y="27950"/>
                </a:lnTo>
                <a:lnTo>
                  <a:pt x="55244" y="20970"/>
                </a:lnTo>
                <a:lnTo>
                  <a:pt x="48886" y="10149"/>
                </a:lnTo>
                <a:lnTo>
                  <a:pt x="38099" y="2529"/>
                </a:lnTo>
                <a:lnTo>
                  <a:pt x="222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905000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29" y="0"/>
                </a:moveTo>
                <a:lnTo>
                  <a:pt x="10799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8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089" y="13959"/>
                </a:lnTo>
                <a:lnTo>
                  <a:pt x="36194" y="3809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90944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68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63" y="36179"/>
                </a:lnTo>
                <a:lnTo>
                  <a:pt x="23503" y="39349"/>
                </a:lnTo>
                <a:lnTo>
                  <a:pt x="34933" y="32369"/>
                </a:lnTo>
                <a:lnTo>
                  <a:pt x="39374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1016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91198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5395" y="0"/>
                </a:moveTo>
                <a:lnTo>
                  <a:pt x="6976" y="0"/>
                </a:lnTo>
                <a:lnTo>
                  <a:pt x="0" y="7619"/>
                </a:lnTo>
                <a:lnTo>
                  <a:pt x="0" y="26669"/>
                </a:lnTo>
                <a:lnTo>
                  <a:pt x="6976" y="34289"/>
                </a:lnTo>
                <a:lnTo>
                  <a:pt x="25395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2078985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033" y="0"/>
                </a:moveTo>
                <a:lnTo>
                  <a:pt x="3619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2548" y="104144"/>
                </a:lnTo>
                <a:lnTo>
                  <a:pt x="21598" y="140339"/>
                </a:lnTo>
                <a:lnTo>
                  <a:pt x="55888" y="162568"/>
                </a:lnTo>
                <a:lnTo>
                  <a:pt x="85094" y="167639"/>
                </a:lnTo>
                <a:lnTo>
                  <a:pt x="9905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3199" y="83819"/>
                </a:lnTo>
                <a:lnTo>
                  <a:pt x="162568" y="73664"/>
                </a:lnTo>
                <a:lnTo>
                  <a:pt x="147959" y="35564"/>
                </a:lnTo>
                <a:lnTo>
                  <a:pt x="117479" y="9524"/>
                </a:lnTo>
                <a:lnTo>
                  <a:pt x="730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2082795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38" y="0"/>
                </a:moveTo>
                <a:lnTo>
                  <a:pt x="36838" y="12060"/>
                </a:lnTo>
                <a:lnTo>
                  <a:pt x="10168" y="42540"/>
                </a:lnTo>
                <a:lnTo>
                  <a:pt x="0" y="86999"/>
                </a:lnTo>
                <a:lnTo>
                  <a:pt x="2548" y="100334"/>
                </a:lnTo>
                <a:lnTo>
                  <a:pt x="21598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869" y="156209"/>
                </a:lnTo>
                <a:lnTo>
                  <a:pt x="136529" y="132719"/>
                </a:lnTo>
                <a:lnTo>
                  <a:pt x="154304" y="94619"/>
                </a:lnTo>
                <a:lnTo>
                  <a:pt x="155579" y="80009"/>
                </a:lnTo>
                <a:lnTo>
                  <a:pt x="154304" y="66044"/>
                </a:lnTo>
                <a:lnTo>
                  <a:pt x="137159" y="28574"/>
                </a:lnTo>
                <a:lnTo>
                  <a:pt x="103513" y="5084"/>
                </a:lnTo>
                <a:lnTo>
                  <a:pt x="7493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2087248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16" y="0"/>
                </a:moveTo>
                <a:lnTo>
                  <a:pt x="26026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2535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735" y="151125"/>
                </a:lnTo>
                <a:lnTo>
                  <a:pt x="92701" y="148589"/>
                </a:lnTo>
                <a:lnTo>
                  <a:pt x="126991" y="126991"/>
                </a:lnTo>
                <a:lnTo>
                  <a:pt x="146041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5885" y="35551"/>
                </a:lnTo>
                <a:lnTo>
                  <a:pt x="106036" y="8881"/>
                </a:lnTo>
                <a:lnTo>
                  <a:pt x="603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2091058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21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66" y="95249"/>
                </a:lnTo>
                <a:lnTo>
                  <a:pt x="25395" y="126360"/>
                </a:lnTo>
                <a:lnTo>
                  <a:pt x="65400" y="142244"/>
                </a:lnTo>
                <a:lnTo>
                  <a:pt x="82545" y="142874"/>
                </a:lnTo>
                <a:lnTo>
                  <a:pt x="95880" y="139064"/>
                </a:lnTo>
                <a:lnTo>
                  <a:pt x="127634" y="113025"/>
                </a:lnTo>
                <a:lnTo>
                  <a:pt x="139695" y="71759"/>
                </a:lnTo>
                <a:lnTo>
                  <a:pt x="139064" y="66674"/>
                </a:lnTo>
                <a:lnTo>
                  <a:pt x="125086" y="29205"/>
                </a:lnTo>
                <a:lnTo>
                  <a:pt x="92070" y="5084"/>
                </a:lnTo>
                <a:lnTo>
                  <a:pt x="62221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209550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63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05" y="124449"/>
                </a:lnTo>
                <a:lnTo>
                  <a:pt x="72389" y="135879"/>
                </a:lnTo>
                <a:lnTo>
                  <a:pt x="85724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170" y="57790"/>
                </a:lnTo>
                <a:lnTo>
                  <a:pt x="112394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2098035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29" y="0"/>
                </a:moveTo>
                <a:lnTo>
                  <a:pt x="22229" y="15239"/>
                </a:lnTo>
                <a:lnTo>
                  <a:pt x="127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34" y="115549"/>
                </a:lnTo>
                <a:lnTo>
                  <a:pt x="63508" y="128899"/>
                </a:lnTo>
                <a:lnTo>
                  <a:pt x="77474" y="126979"/>
                </a:lnTo>
                <a:lnTo>
                  <a:pt x="111133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09859" y="22859"/>
                </a:lnTo>
                <a:lnTo>
                  <a:pt x="74938" y="1889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2101845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764" y="106679"/>
                </a:lnTo>
                <a:lnTo>
                  <a:pt x="67949" y="118750"/>
                </a:lnTo>
                <a:lnTo>
                  <a:pt x="81284" y="114940"/>
                </a:lnTo>
                <a:lnTo>
                  <a:pt x="110489" y="86989"/>
                </a:lnTo>
                <a:lnTo>
                  <a:pt x="117479" y="59039"/>
                </a:lnTo>
                <a:lnTo>
                  <a:pt x="116848" y="55229"/>
                </a:lnTo>
                <a:lnTo>
                  <a:pt x="102239" y="19690"/>
                </a:lnTo>
                <a:lnTo>
                  <a:pt x="6476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2105655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24" y="0"/>
                </a:moveTo>
                <a:lnTo>
                  <a:pt x="13978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218" y="105430"/>
                </a:lnTo>
                <a:lnTo>
                  <a:pt x="57793" y="112410"/>
                </a:lnTo>
                <a:lnTo>
                  <a:pt x="71759" y="109880"/>
                </a:lnTo>
                <a:lnTo>
                  <a:pt x="102869" y="83819"/>
                </a:lnTo>
                <a:lnTo>
                  <a:pt x="109859" y="55900"/>
                </a:lnTo>
                <a:lnTo>
                  <a:pt x="109228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2110108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255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2535" y="71109"/>
                </a:lnTo>
                <a:lnTo>
                  <a:pt x="29836" y="98419"/>
                </a:lnTo>
                <a:lnTo>
                  <a:pt x="60959" y="103510"/>
                </a:lnTo>
                <a:lnTo>
                  <a:pt x="74294" y="99059"/>
                </a:lnTo>
                <a:lnTo>
                  <a:pt x="85081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99690" y="40020"/>
                </a:lnTo>
                <a:lnTo>
                  <a:pt x="76199" y="7619"/>
                </a:lnTo>
                <a:lnTo>
                  <a:pt x="482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211391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4920" y="0"/>
                </a:moveTo>
                <a:lnTo>
                  <a:pt x="1261" y="38740"/>
                </a:lnTo>
                <a:lnTo>
                  <a:pt x="0" y="55900"/>
                </a:lnTo>
                <a:lnTo>
                  <a:pt x="4440" y="68579"/>
                </a:lnTo>
                <a:lnTo>
                  <a:pt x="12060" y="79369"/>
                </a:lnTo>
                <a:lnTo>
                  <a:pt x="22859" y="88270"/>
                </a:lnTo>
                <a:lnTo>
                  <a:pt x="3619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830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975" y="47000"/>
                </a:lnTo>
                <a:lnTo>
                  <a:pt x="93975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211836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6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60" y="74919"/>
                </a:lnTo>
                <a:lnTo>
                  <a:pt x="22859" y="81930"/>
                </a:lnTo>
                <a:lnTo>
                  <a:pt x="37469" y="86349"/>
                </a:lnTo>
                <a:lnTo>
                  <a:pt x="54614" y="86989"/>
                </a:lnTo>
                <a:lnTo>
                  <a:pt x="67305" y="80650"/>
                </a:lnTo>
                <a:lnTo>
                  <a:pt x="76830" y="71109"/>
                </a:lnTo>
                <a:lnTo>
                  <a:pt x="83189" y="59070"/>
                </a:lnTo>
                <a:lnTo>
                  <a:pt x="85724" y="44439"/>
                </a:lnTo>
                <a:lnTo>
                  <a:pt x="85094" y="40629"/>
                </a:lnTo>
                <a:lnTo>
                  <a:pt x="64769" y="7619"/>
                </a:lnTo>
                <a:lnTo>
                  <a:pt x="3556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212280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289" y="0"/>
                </a:moveTo>
                <a:lnTo>
                  <a:pt x="643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58" y="80619"/>
                </a:lnTo>
                <a:lnTo>
                  <a:pt x="57149" y="75559"/>
                </a:lnTo>
                <a:lnTo>
                  <a:pt x="67949" y="66659"/>
                </a:lnTo>
                <a:lnTo>
                  <a:pt x="74938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28" y="18409"/>
                </a:lnTo>
                <a:lnTo>
                  <a:pt x="61603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2124705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5" h="73660">
                <a:moveTo>
                  <a:pt x="34289" y="0"/>
                </a:moveTo>
                <a:lnTo>
                  <a:pt x="20954" y="3169"/>
                </a:lnTo>
                <a:lnTo>
                  <a:pt x="10168" y="11429"/>
                </a:lnTo>
                <a:lnTo>
                  <a:pt x="2548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50173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59" y="36850"/>
                </a:lnTo>
                <a:lnTo>
                  <a:pt x="71128" y="35570"/>
                </a:lnTo>
                <a:lnTo>
                  <a:pt x="67949" y="21610"/>
                </a:lnTo>
                <a:lnTo>
                  <a:pt x="60329" y="10180"/>
                </a:lnTo>
                <a:lnTo>
                  <a:pt x="4889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2128515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29" y="0"/>
                </a:moveTo>
                <a:lnTo>
                  <a:pt x="10799" y="6979"/>
                </a:lnTo>
                <a:lnTo>
                  <a:pt x="3179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1429" y="54620"/>
                </a:lnTo>
                <a:lnTo>
                  <a:pt x="23503" y="60959"/>
                </a:lnTo>
                <a:lnTo>
                  <a:pt x="40648" y="62880"/>
                </a:lnTo>
                <a:lnTo>
                  <a:pt x="52709" y="55900"/>
                </a:lnTo>
                <a:lnTo>
                  <a:pt x="60959" y="45079"/>
                </a:lnTo>
                <a:lnTo>
                  <a:pt x="63508" y="31120"/>
                </a:lnTo>
                <a:lnTo>
                  <a:pt x="63508" y="27950"/>
                </a:lnTo>
                <a:lnTo>
                  <a:pt x="60329" y="15880"/>
                </a:lnTo>
                <a:lnTo>
                  <a:pt x="52078" y="6979"/>
                </a:lnTo>
                <a:lnTo>
                  <a:pt x="393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2132969" y="4979030"/>
            <a:ext cx="55244" cy="57150"/>
          </a:xfrm>
          <a:custGeom>
            <a:avLst/>
            <a:gdLst/>
            <a:ahLst/>
            <a:cxnLst/>
            <a:rect l="l" t="t" r="r" b="b"/>
            <a:pathLst>
              <a:path w="55244" h="57150">
                <a:moveTo>
                  <a:pt x="21585" y="0"/>
                </a:moveTo>
                <a:lnTo>
                  <a:pt x="10155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71" y="45079"/>
                </a:lnTo>
                <a:lnTo>
                  <a:pt x="15239" y="53980"/>
                </a:lnTo>
                <a:lnTo>
                  <a:pt x="29836" y="57149"/>
                </a:lnTo>
                <a:lnTo>
                  <a:pt x="43171" y="52059"/>
                </a:lnTo>
                <a:lnTo>
                  <a:pt x="52065" y="41909"/>
                </a:lnTo>
                <a:lnTo>
                  <a:pt x="55244" y="27950"/>
                </a:lnTo>
                <a:lnTo>
                  <a:pt x="54601" y="20970"/>
                </a:lnTo>
                <a:lnTo>
                  <a:pt x="48886" y="10149"/>
                </a:lnTo>
                <a:lnTo>
                  <a:pt x="37456" y="2529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213677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86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71" y="39989"/>
                </a:lnTo>
                <a:lnTo>
                  <a:pt x="16501" y="46360"/>
                </a:lnTo>
                <a:lnTo>
                  <a:pt x="33646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719" y="13959"/>
                </a:lnTo>
                <a:lnTo>
                  <a:pt x="36194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214121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55" y="0"/>
                </a:moveTo>
                <a:lnTo>
                  <a:pt x="2535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74" y="19049"/>
                </a:lnTo>
                <a:lnTo>
                  <a:pt x="36825" y="8260"/>
                </a:lnTo>
                <a:lnTo>
                  <a:pt x="27300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2143755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603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39" y="34289"/>
                </a:lnTo>
                <a:lnTo>
                  <a:pt x="33028" y="26669"/>
                </a:lnTo>
                <a:lnTo>
                  <a:pt x="33028" y="7619"/>
                </a:lnTo>
                <a:lnTo>
                  <a:pt x="260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2311395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3033" y="0"/>
                </a:moveTo>
                <a:lnTo>
                  <a:pt x="3556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63" y="167639"/>
                </a:lnTo>
                <a:lnTo>
                  <a:pt x="9842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68" y="83819"/>
                </a:lnTo>
                <a:lnTo>
                  <a:pt x="161924" y="73664"/>
                </a:lnTo>
                <a:lnTo>
                  <a:pt x="147959" y="35564"/>
                </a:lnTo>
                <a:lnTo>
                  <a:pt x="116848" y="9524"/>
                </a:lnTo>
                <a:lnTo>
                  <a:pt x="730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2315205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294" y="0"/>
                </a:moveTo>
                <a:lnTo>
                  <a:pt x="36838" y="12060"/>
                </a:lnTo>
                <a:lnTo>
                  <a:pt x="9524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98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239" y="156209"/>
                </a:lnTo>
                <a:lnTo>
                  <a:pt x="135898" y="132719"/>
                </a:lnTo>
                <a:lnTo>
                  <a:pt x="153674" y="94619"/>
                </a:lnTo>
                <a:lnTo>
                  <a:pt x="154948" y="80009"/>
                </a:lnTo>
                <a:lnTo>
                  <a:pt x="153674" y="66674"/>
                </a:lnTo>
                <a:lnTo>
                  <a:pt x="136529" y="28574"/>
                </a:lnTo>
                <a:lnTo>
                  <a:pt x="103513" y="5084"/>
                </a:lnTo>
                <a:lnTo>
                  <a:pt x="742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2319015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959" y="0"/>
                </a:moveTo>
                <a:lnTo>
                  <a:pt x="26039" y="17144"/>
                </a:lnTo>
                <a:lnTo>
                  <a:pt x="4453" y="52696"/>
                </a:lnTo>
                <a:lnTo>
                  <a:pt x="0" y="84450"/>
                </a:lnTo>
                <a:lnTo>
                  <a:pt x="3179" y="97785"/>
                </a:lnTo>
                <a:lnTo>
                  <a:pt x="25408" y="132075"/>
                </a:lnTo>
                <a:lnTo>
                  <a:pt x="63508" y="149851"/>
                </a:lnTo>
                <a:lnTo>
                  <a:pt x="78748" y="151125"/>
                </a:lnTo>
                <a:lnTo>
                  <a:pt x="92714" y="148589"/>
                </a:lnTo>
                <a:lnTo>
                  <a:pt x="127634" y="126991"/>
                </a:lnTo>
                <a:lnTo>
                  <a:pt x="146054" y="89534"/>
                </a:lnTo>
                <a:lnTo>
                  <a:pt x="147328" y="74925"/>
                </a:lnTo>
                <a:lnTo>
                  <a:pt x="147328" y="73020"/>
                </a:lnTo>
                <a:lnTo>
                  <a:pt x="13652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322825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34" y="0"/>
                </a:moveTo>
                <a:lnTo>
                  <a:pt x="26669" y="15239"/>
                </a:lnTo>
                <a:lnTo>
                  <a:pt x="4453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408" y="126360"/>
                </a:lnTo>
                <a:lnTo>
                  <a:pt x="66044" y="142244"/>
                </a:lnTo>
                <a:lnTo>
                  <a:pt x="83189" y="142874"/>
                </a:lnTo>
                <a:lnTo>
                  <a:pt x="96524" y="139064"/>
                </a:lnTo>
                <a:lnTo>
                  <a:pt x="127634" y="113025"/>
                </a:lnTo>
                <a:lnTo>
                  <a:pt x="139708" y="71759"/>
                </a:lnTo>
                <a:lnTo>
                  <a:pt x="139708" y="66674"/>
                </a:lnTo>
                <a:lnTo>
                  <a:pt x="125729" y="29205"/>
                </a:lnTo>
                <a:lnTo>
                  <a:pt x="92714" y="5084"/>
                </a:lnTo>
                <a:lnTo>
                  <a:pt x="6223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232727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1261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6" y="124449"/>
                </a:lnTo>
                <a:lnTo>
                  <a:pt x="72389" y="135879"/>
                </a:lnTo>
                <a:lnTo>
                  <a:pt x="86355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801" y="57790"/>
                </a:lnTo>
                <a:lnTo>
                  <a:pt x="113025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2329814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29" y="0"/>
                </a:moveTo>
                <a:lnTo>
                  <a:pt x="22859" y="15239"/>
                </a:lnTo>
                <a:lnTo>
                  <a:pt x="190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34" y="115549"/>
                </a:lnTo>
                <a:lnTo>
                  <a:pt x="63495" y="128899"/>
                </a:lnTo>
                <a:lnTo>
                  <a:pt x="77474" y="126979"/>
                </a:lnTo>
                <a:lnTo>
                  <a:pt x="111764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10489" y="22859"/>
                </a:lnTo>
                <a:lnTo>
                  <a:pt x="74925" y="1889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2333625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8255" y="0"/>
                </a:moveTo>
                <a:lnTo>
                  <a:pt x="13965" y="20939"/>
                </a:lnTo>
                <a:lnTo>
                  <a:pt x="0" y="61600"/>
                </a:lnTo>
                <a:lnTo>
                  <a:pt x="2535" y="74919"/>
                </a:lnTo>
                <a:lnTo>
                  <a:pt x="24764" y="106679"/>
                </a:lnTo>
                <a:lnTo>
                  <a:pt x="67949" y="118750"/>
                </a:lnTo>
                <a:lnTo>
                  <a:pt x="81284" y="114940"/>
                </a:lnTo>
                <a:lnTo>
                  <a:pt x="111120" y="86989"/>
                </a:lnTo>
                <a:lnTo>
                  <a:pt x="117479" y="59039"/>
                </a:lnTo>
                <a:lnTo>
                  <a:pt x="117479" y="55229"/>
                </a:lnTo>
                <a:lnTo>
                  <a:pt x="102239" y="19690"/>
                </a:lnTo>
                <a:lnTo>
                  <a:pt x="64769" y="1249"/>
                </a:lnTo>
                <a:lnTo>
                  <a:pt x="482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2338065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19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218" y="105430"/>
                </a:lnTo>
                <a:lnTo>
                  <a:pt x="57149" y="112410"/>
                </a:lnTo>
                <a:lnTo>
                  <a:pt x="71128" y="109880"/>
                </a:lnTo>
                <a:lnTo>
                  <a:pt x="102239" y="83819"/>
                </a:lnTo>
                <a:lnTo>
                  <a:pt x="109228" y="55900"/>
                </a:lnTo>
                <a:lnTo>
                  <a:pt x="108584" y="47000"/>
                </a:lnTo>
                <a:lnTo>
                  <a:pt x="8890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2341875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99" y="0"/>
                </a:moveTo>
                <a:lnTo>
                  <a:pt x="13978" y="16520"/>
                </a:lnTo>
                <a:lnTo>
                  <a:pt x="0" y="58430"/>
                </a:lnTo>
                <a:lnTo>
                  <a:pt x="3179" y="71109"/>
                </a:lnTo>
                <a:lnTo>
                  <a:pt x="29849" y="98419"/>
                </a:lnTo>
                <a:lnTo>
                  <a:pt x="61603" y="103510"/>
                </a:lnTo>
                <a:lnTo>
                  <a:pt x="74294" y="99059"/>
                </a:lnTo>
                <a:lnTo>
                  <a:pt x="85724" y="90799"/>
                </a:lnTo>
                <a:lnTo>
                  <a:pt x="93988" y="80009"/>
                </a:lnTo>
                <a:lnTo>
                  <a:pt x="99703" y="66690"/>
                </a:lnTo>
                <a:lnTo>
                  <a:pt x="101608" y="52699"/>
                </a:lnTo>
                <a:lnTo>
                  <a:pt x="100334" y="40020"/>
                </a:lnTo>
                <a:lnTo>
                  <a:pt x="76199" y="7619"/>
                </a:lnTo>
                <a:lnTo>
                  <a:pt x="48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234632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4" h="95250">
                <a:moveTo>
                  <a:pt x="34920" y="0"/>
                </a:moveTo>
                <a:lnTo>
                  <a:pt x="1261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6" y="88270"/>
                </a:lnTo>
                <a:lnTo>
                  <a:pt x="35551" y="93360"/>
                </a:lnTo>
                <a:lnTo>
                  <a:pt x="50791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81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2350139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61" y="36819"/>
                </a:lnTo>
                <a:lnTo>
                  <a:pt x="0" y="53339"/>
                </a:lnTo>
                <a:lnTo>
                  <a:pt x="4440" y="64769"/>
                </a:lnTo>
                <a:lnTo>
                  <a:pt x="12060" y="74919"/>
                </a:lnTo>
                <a:lnTo>
                  <a:pt x="22859" y="81930"/>
                </a:lnTo>
                <a:lnTo>
                  <a:pt x="37456" y="86349"/>
                </a:lnTo>
                <a:lnTo>
                  <a:pt x="55244" y="86989"/>
                </a:lnTo>
                <a:lnTo>
                  <a:pt x="67305" y="80650"/>
                </a:lnTo>
                <a:lnTo>
                  <a:pt x="76830" y="71109"/>
                </a:lnTo>
                <a:lnTo>
                  <a:pt x="83176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00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35457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920" y="0"/>
                </a:moveTo>
                <a:lnTo>
                  <a:pt x="1274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45" y="80619"/>
                </a:lnTo>
                <a:lnTo>
                  <a:pt x="57780" y="75559"/>
                </a:lnTo>
                <a:lnTo>
                  <a:pt x="67949" y="66659"/>
                </a:lnTo>
                <a:lnTo>
                  <a:pt x="74925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15" y="18409"/>
                </a:lnTo>
                <a:lnTo>
                  <a:pt x="62234" y="8869"/>
                </a:lnTo>
                <a:lnTo>
                  <a:pt x="49529" y="1889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2357115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324" y="3169"/>
                </a:lnTo>
                <a:lnTo>
                  <a:pt x="9524" y="11429"/>
                </a:lnTo>
                <a:lnTo>
                  <a:pt x="2548" y="23500"/>
                </a:lnTo>
                <a:lnTo>
                  <a:pt x="0" y="38099"/>
                </a:lnTo>
                <a:lnTo>
                  <a:pt x="2548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28" y="36850"/>
                </a:lnTo>
                <a:lnTo>
                  <a:pt x="71128" y="35570"/>
                </a:lnTo>
                <a:lnTo>
                  <a:pt x="67949" y="21610"/>
                </a:lnTo>
                <a:lnTo>
                  <a:pt x="59698" y="10180"/>
                </a:lnTo>
                <a:lnTo>
                  <a:pt x="48268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2360925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98" y="0"/>
                </a:moveTo>
                <a:lnTo>
                  <a:pt x="10168" y="6979"/>
                </a:lnTo>
                <a:lnTo>
                  <a:pt x="2548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0799" y="54620"/>
                </a:lnTo>
                <a:lnTo>
                  <a:pt x="23503" y="60959"/>
                </a:lnTo>
                <a:lnTo>
                  <a:pt x="40004" y="62880"/>
                </a:lnTo>
                <a:lnTo>
                  <a:pt x="52078" y="55900"/>
                </a:lnTo>
                <a:lnTo>
                  <a:pt x="60329" y="45079"/>
                </a:lnTo>
                <a:lnTo>
                  <a:pt x="63508" y="31120"/>
                </a:lnTo>
                <a:lnTo>
                  <a:pt x="63508" y="27950"/>
                </a:lnTo>
                <a:lnTo>
                  <a:pt x="59698" y="15880"/>
                </a:lnTo>
                <a:lnTo>
                  <a:pt x="51434" y="6979"/>
                </a:lnTo>
                <a:lnTo>
                  <a:pt x="38743" y="1280"/>
                </a:lnTo>
                <a:lnTo>
                  <a:pt x="215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2364735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1598" y="0"/>
                </a:moveTo>
                <a:lnTo>
                  <a:pt x="10799" y="5730"/>
                </a:lnTo>
                <a:lnTo>
                  <a:pt x="2548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883" y="53980"/>
                </a:lnTo>
                <a:lnTo>
                  <a:pt x="30479" y="57149"/>
                </a:lnTo>
                <a:lnTo>
                  <a:pt x="43184" y="52059"/>
                </a:lnTo>
                <a:lnTo>
                  <a:pt x="52709" y="41909"/>
                </a:lnTo>
                <a:lnTo>
                  <a:pt x="55888" y="27950"/>
                </a:lnTo>
                <a:lnTo>
                  <a:pt x="55244" y="20970"/>
                </a:lnTo>
                <a:lnTo>
                  <a:pt x="48899" y="10149"/>
                </a:lnTo>
                <a:lnTo>
                  <a:pt x="38099" y="2529"/>
                </a:lnTo>
                <a:lnTo>
                  <a:pt x="215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2369188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16" y="0"/>
                </a:moveTo>
                <a:lnTo>
                  <a:pt x="10786" y="3809"/>
                </a:lnTo>
                <a:lnTo>
                  <a:pt x="2535" y="13959"/>
                </a:lnTo>
                <a:lnTo>
                  <a:pt x="0" y="29839"/>
                </a:lnTo>
                <a:lnTo>
                  <a:pt x="5071" y="39989"/>
                </a:lnTo>
                <a:lnTo>
                  <a:pt x="15870" y="46360"/>
                </a:lnTo>
                <a:lnTo>
                  <a:pt x="33646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076" y="13959"/>
                </a:lnTo>
                <a:lnTo>
                  <a:pt x="36194" y="3809"/>
                </a:lnTo>
                <a:lnTo>
                  <a:pt x="222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237362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9524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74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95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2376165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5408" y="0"/>
                </a:moveTo>
                <a:lnTo>
                  <a:pt x="6989" y="0"/>
                </a:lnTo>
                <a:lnTo>
                  <a:pt x="0" y="7619"/>
                </a:lnTo>
                <a:lnTo>
                  <a:pt x="0" y="26669"/>
                </a:lnTo>
                <a:lnTo>
                  <a:pt x="6989" y="34289"/>
                </a:lnTo>
                <a:lnTo>
                  <a:pt x="25408" y="34289"/>
                </a:lnTo>
                <a:lnTo>
                  <a:pt x="33028" y="26669"/>
                </a:lnTo>
                <a:lnTo>
                  <a:pt x="33028" y="7619"/>
                </a:lnTo>
                <a:lnTo>
                  <a:pt x="2540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2543175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020" y="0"/>
                </a:moveTo>
                <a:lnTo>
                  <a:pt x="3619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1585" y="140339"/>
                </a:lnTo>
                <a:lnTo>
                  <a:pt x="55875" y="162568"/>
                </a:lnTo>
                <a:lnTo>
                  <a:pt x="84450" y="167639"/>
                </a:lnTo>
                <a:lnTo>
                  <a:pt x="9905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3199" y="83819"/>
                </a:lnTo>
                <a:lnTo>
                  <a:pt x="162555" y="73664"/>
                </a:lnTo>
                <a:lnTo>
                  <a:pt x="147959" y="35564"/>
                </a:lnTo>
                <a:lnTo>
                  <a:pt x="117479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2546985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25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2535" y="100334"/>
                </a:lnTo>
                <a:lnTo>
                  <a:pt x="21585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869" y="156209"/>
                </a:lnTo>
                <a:lnTo>
                  <a:pt x="136529" y="132719"/>
                </a:lnTo>
                <a:lnTo>
                  <a:pt x="154304" y="94619"/>
                </a:lnTo>
                <a:lnTo>
                  <a:pt x="155579" y="80009"/>
                </a:lnTo>
                <a:lnTo>
                  <a:pt x="154304" y="66044"/>
                </a:lnTo>
                <a:lnTo>
                  <a:pt x="137159" y="28574"/>
                </a:lnTo>
                <a:lnTo>
                  <a:pt x="103500" y="5084"/>
                </a:lnTo>
                <a:lnTo>
                  <a:pt x="7492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2551425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29" y="0"/>
                </a:moveTo>
                <a:lnTo>
                  <a:pt x="26039" y="17144"/>
                </a:lnTo>
                <a:lnTo>
                  <a:pt x="4453" y="52696"/>
                </a:lnTo>
                <a:lnTo>
                  <a:pt x="0" y="84450"/>
                </a:lnTo>
                <a:lnTo>
                  <a:pt x="2548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748" y="151125"/>
                </a:lnTo>
                <a:lnTo>
                  <a:pt x="92714" y="148589"/>
                </a:lnTo>
                <a:lnTo>
                  <a:pt x="127004" y="126991"/>
                </a:lnTo>
                <a:lnTo>
                  <a:pt x="146054" y="89534"/>
                </a:lnTo>
                <a:lnTo>
                  <a:pt x="147328" y="74925"/>
                </a:lnTo>
                <a:lnTo>
                  <a:pt x="147328" y="73020"/>
                </a:lnTo>
                <a:lnTo>
                  <a:pt x="135898" y="35551"/>
                </a:lnTo>
                <a:lnTo>
                  <a:pt x="106049" y="8881"/>
                </a:lnTo>
                <a:lnTo>
                  <a:pt x="603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2555235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3" y="0"/>
                </a:moveTo>
                <a:lnTo>
                  <a:pt x="26669" y="15239"/>
                </a:lnTo>
                <a:lnTo>
                  <a:pt x="4453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408" y="126360"/>
                </a:lnTo>
                <a:lnTo>
                  <a:pt x="65413" y="142244"/>
                </a:lnTo>
                <a:lnTo>
                  <a:pt x="82558" y="142874"/>
                </a:lnTo>
                <a:lnTo>
                  <a:pt x="95893" y="139064"/>
                </a:lnTo>
                <a:lnTo>
                  <a:pt x="127634" y="113025"/>
                </a:lnTo>
                <a:lnTo>
                  <a:pt x="139708" y="71759"/>
                </a:lnTo>
                <a:lnTo>
                  <a:pt x="139064" y="66674"/>
                </a:lnTo>
                <a:lnTo>
                  <a:pt x="125099" y="29205"/>
                </a:lnTo>
                <a:lnTo>
                  <a:pt x="92083" y="5084"/>
                </a:lnTo>
                <a:lnTo>
                  <a:pt x="6160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2559688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63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05" y="124449"/>
                </a:lnTo>
                <a:lnTo>
                  <a:pt x="72389" y="135879"/>
                </a:lnTo>
                <a:lnTo>
                  <a:pt x="85724" y="132709"/>
                </a:lnTo>
                <a:lnTo>
                  <a:pt x="118740" y="108569"/>
                </a:lnTo>
                <a:lnTo>
                  <a:pt x="131444" y="67939"/>
                </a:lnTo>
                <a:lnTo>
                  <a:pt x="130170" y="57790"/>
                </a:lnTo>
                <a:lnTo>
                  <a:pt x="112394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2562225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59685" y="0"/>
                </a:moveTo>
                <a:lnTo>
                  <a:pt x="22229" y="15239"/>
                </a:lnTo>
                <a:lnTo>
                  <a:pt x="127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34" y="115549"/>
                </a:lnTo>
                <a:lnTo>
                  <a:pt x="63495" y="128899"/>
                </a:lnTo>
                <a:lnTo>
                  <a:pt x="77474" y="126979"/>
                </a:lnTo>
                <a:lnTo>
                  <a:pt x="111120" y="104759"/>
                </a:lnTo>
                <a:lnTo>
                  <a:pt x="125099" y="64769"/>
                </a:lnTo>
                <a:lnTo>
                  <a:pt x="125099" y="61569"/>
                </a:lnTo>
                <a:lnTo>
                  <a:pt x="109859" y="22859"/>
                </a:lnTo>
                <a:lnTo>
                  <a:pt x="74925" y="1889"/>
                </a:lnTo>
                <a:lnTo>
                  <a:pt x="596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2566035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24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764" y="106679"/>
                </a:lnTo>
                <a:lnTo>
                  <a:pt x="67949" y="118750"/>
                </a:lnTo>
                <a:lnTo>
                  <a:pt x="81284" y="114940"/>
                </a:lnTo>
                <a:lnTo>
                  <a:pt x="110489" y="86989"/>
                </a:lnTo>
                <a:lnTo>
                  <a:pt x="117479" y="59039"/>
                </a:lnTo>
                <a:lnTo>
                  <a:pt x="116835" y="55229"/>
                </a:lnTo>
                <a:lnTo>
                  <a:pt x="102239" y="19690"/>
                </a:lnTo>
                <a:lnTo>
                  <a:pt x="64769" y="1249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569844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24" y="0"/>
                </a:moveTo>
                <a:lnTo>
                  <a:pt x="13965" y="19049"/>
                </a:lnTo>
                <a:lnTo>
                  <a:pt x="0" y="60959"/>
                </a:lnTo>
                <a:lnTo>
                  <a:pt x="3179" y="74950"/>
                </a:lnTo>
                <a:lnTo>
                  <a:pt x="29205" y="105430"/>
                </a:lnTo>
                <a:lnTo>
                  <a:pt x="57780" y="112410"/>
                </a:lnTo>
                <a:lnTo>
                  <a:pt x="71759" y="109880"/>
                </a:lnTo>
                <a:lnTo>
                  <a:pt x="102869" y="83819"/>
                </a:lnTo>
                <a:lnTo>
                  <a:pt x="109859" y="55900"/>
                </a:lnTo>
                <a:lnTo>
                  <a:pt x="109215" y="47000"/>
                </a:lnTo>
                <a:lnTo>
                  <a:pt x="8953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2573654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899" y="0"/>
                </a:moveTo>
                <a:lnTo>
                  <a:pt x="14609" y="16520"/>
                </a:lnTo>
                <a:lnTo>
                  <a:pt x="0" y="58430"/>
                </a:lnTo>
                <a:lnTo>
                  <a:pt x="3179" y="71109"/>
                </a:lnTo>
                <a:lnTo>
                  <a:pt x="30479" y="98419"/>
                </a:lnTo>
                <a:lnTo>
                  <a:pt x="61590" y="103510"/>
                </a:lnTo>
                <a:lnTo>
                  <a:pt x="74925" y="99059"/>
                </a:lnTo>
                <a:lnTo>
                  <a:pt x="85724" y="90799"/>
                </a:lnTo>
                <a:lnTo>
                  <a:pt x="94619" y="80009"/>
                </a:lnTo>
                <a:lnTo>
                  <a:pt x="99690" y="66690"/>
                </a:lnTo>
                <a:lnTo>
                  <a:pt x="102239" y="52699"/>
                </a:lnTo>
                <a:lnTo>
                  <a:pt x="100334" y="40020"/>
                </a:lnTo>
                <a:lnTo>
                  <a:pt x="76830" y="7619"/>
                </a:lnTo>
                <a:lnTo>
                  <a:pt x="48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578095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4933" y="0"/>
                </a:moveTo>
                <a:lnTo>
                  <a:pt x="1274" y="38740"/>
                </a:lnTo>
                <a:lnTo>
                  <a:pt x="0" y="55900"/>
                </a:lnTo>
                <a:lnTo>
                  <a:pt x="4453" y="68579"/>
                </a:lnTo>
                <a:lnTo>
                  <a:pt x="12073" y="79369"/>
                </a:lnTo>
                <a:lnTo>
                  <a:pt x="22859" y="88270"/>
                </a:lnTo>
                <a:lnTo>
                  <a:pt x="35564" y="93360"/>
                </a:lnTo>
                <a:lnTo>
                  <a:pt x="51434" y="95249"/>
                </a:lnTo>
                <a:lnTo>
                  <a:pt x="64769" y="92080"/>
                </a:lnTo>
                <a:lnTo>
                  <a:pt x="76843" y="84460"/>
                </a:lnTo>
                <a:lnTo>
                  <a:pt x="85724" y="74310"/>
                </a:lnTo>
                <a:lnTo>
                  <a:pt x="91439" y="61600"/>
                </a:lnTo>
                <a:lnTo>
                  <a:pt x="93988" y="47000"/>
                </a:lnTo>
                <a:lnTo>
                  <a:pt x="93988" y="46360"/>
                </a:lnTo>
                <a:lnTo>
                  <a:pt x="66674" y="5730"/>
                </a:lnTo>
                <a:lnTo>
                  <a:pt x="349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2581905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6194" y="0"/>
                </a:moveTo>
                <a:lnTo>
                  <a:pt x="1904" y="36819"/>
                </a:lnTo>
                <a:lnTo>
                  <a:pt x="0" y="53339"/>
                </a:lnTo>
                <a:lnTo>
                  <a:pt x="4453" y="64769"/>
                </a:lnTo>
                <a:lnTo>
                  <a:pt x="12073" y="74919"/>
                </a:lnTo>
                <a:lnTo>
                  <a:pt x="23503" y="81930"/>
                </a:lnTo>
                <a:lnTo>
                  <a:pt x="38099" y="86349"/>
                </a:lnTo>
                <a:lnTo>
                  <a:pt x="55244" y="86989"/>
                </a:lnTo>
                <a:lnTo>
                  <a:pt x="67949" y="80650"/>
                </a:lnTo>
                <a:lnTo>
                  <a:pt x="77474" y="71109"/>
                </a:lnTo>
                <a:lnTo>
                  <a:pt x="83819" y="59070"/>
                </a:lnTo>
                <a:lnTo>
                  <a:pt x="86368" y="44439"/>
                </a:lnTo>
                <a:lnTo>
                  <a:pt x="85724" y="40629"/>
                </a:lnTo>
                <a:lnTo>
                  <a:pt x="65413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58698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289" y="0"/>
                </a:moveTo>
                <a:lnTo>
                  <a:pt x="630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7944" y="78729"/>
                </a:lnTo>
                <a:lnTo>
                  <a:pt x="44445" y="80619"/>
                </a:lnTo>
                <a:lnTo>
                  <a:pt x="57149" y="75559"/>
                </a:lnTo>
                <a:lnTo>
                  <a:pt x="67949" y="66659"/>
                </a:lnTo>
                <a:lnTo>
                  <a:pt x="74925" y="54589"/>
                </a:lnTo>
                <a:lnTo>
                  <a:pt x="77474" y="39989"/>
                </a:lnTo>
                <a:lnTo>
                  <a:pt x="76199" y="31089"/>
                </a:lnTo>
                <a:lnTo>
                  <a:pt x="71115" y="18409"/>
                </a:lnTo>
                <a:lnTo>
                  <a:pt x="61590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2588894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954" y="3169"/>
                </a:lnTo>
                <a:lnTo>
                  <a:pt x="10155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3179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5016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15" y="36850"/>
                </a:lnTo>
                <a:lnTo>
                  <a:pt x="71115" y="35570"/>
                </a:lnTo>
                <a:lnTo>
                  <a:pt x="67949" y="21610"/>
                </a:lnTo>
                <a:lnTo>
                  <a:pt x="60329" y="10180"/>
                </a:lnTo>
                <a:lnTo>
                  <a:pt x="4889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592704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29" y="0"/>
                </a:moveTo>
                <a:lnTo>
                  <a:pt x="10799" y="6979"/>
                </a:lnTo>
                <a:lnTo>
                  <a:pt x="3179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1429" y="54620"/>
                </a:lnTo>
                <a:lnTo>
                  <a:pt x="23490" y="60959"/>
                </a:lnTo>
                <a:lnTo>
                  <a:pt x="40635" y="62880"/>
                </a:lnTo>
                <a:lnTo>
                  <a:pt x="52709" y="55900"/>
                </a:lnTo>
                <a:lnTo>
                  <a:pt x="60959" y="45079"/>
                </a:lnTo>
                <a:lnTo>
                  <a:pt x="63495" y="31120"/>
                </a:lnTo>
                <a:lnTo>
                  <a:pt x="63495" y="27950"/>
                </a:lnTo>
                <a:lnTo>
                  <a:pt x="60329" y="15880"/>
                </a:lnTo>
                <a:lnTo>
                  <a:pt x="52065" y="6979"/>
                </a:lnTo>
                <a:lnTo>
                  <a:pt x="393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2597145" y="4979030"/>
            <a:ext cx="55244" cy="57150"/>
          </a:xfrm>
          <a:custGeom>
            <a:avLst/>
            <a:gdLst/>
            <a:ahLst/>
            <a:cxnLst/>
            <a:rect l="l" t="t" r="r" b="b"/>
            <a:pathLst>
              <a:path w="55244" h="57150">
                <a:moveTo>
                  <a:pt x="21598" y="0"/>
                </a:moveTo>
                <a:lnTo>
                  <a:pt x="10168" y="5730"/>
                </a:lnTo>
                <a:lnTo>
                  <a:pt x="2548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239" y="53980"/>
                </a:lnTo>
                <a:lnTo>
                  <a:pt x="29849" y="57149"/>
                </a:lnTo>
                <a:lnTo>
                  <a:pt x="43184" y="52059"/>
                </a:lnTo>
                <a:lnTo>
                  <a:pt x="52078" y="41909"/>
                </a:lnTo>
                <a:lnTo>
                  <a:pt x="55244" y="27950"/>
                </a:lnTo>
                <a:lnTo>
                  <a:pt x="54614" y="20970"/>
                </a:lnTo>
                <a:lnTo>
                  <a:pt x="48899" y="10149"/>
                </a:lnTo>
                <a:lnTo>
                  <a:pt x="37469" y="2529"/>
                </a:lnTo>
                <a:lnTo>
                  <a:pt x="21598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600955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99" y="3809"/>
                </a:lnTo>
                <a:lnTo>
                  <a:pt x="2548" y="13959"/>
                </a:lnTo>
                <a:lnTo>
                  <a:pt x="0" y="29839"/>
                </a:lnTo>
                <a:lnTo>
                  <a:pt x="5084" y="39989"/>
                </a:lnTo>
                <a:lnTo>
                  <a:pt x="16514" y="46360"/>
                </a:lnTo>
                <a:lnTo>
                  <a:pt x="33659" y="47609"/>
                </a:lnTo>
                <a:lnTo>
                  <a:pt x="43814" y="38740"/>
                </a:lnTo>
                <a:lnTo>
                  <a:pt x="47624" y="24749"/>
                </a:lnTo>
                <a:lnTo>
                  <a:pt x="45719" y="13959"/>
                </a:lnTo>
                <a:lnTo>
                  <a:pt x="36194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2605408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55" y="0"/>
                </a:moveTo>
                <a:lnTo>
                  <a:pt x="2535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61" y="19049"/>
                </a:lnTo>
                <a:lnTo>
                  <a:pt x="36825" y="8260"/>
                </a:lnTo>
                <a:lnTo>
                  <a:pt x="26669" y="1249"/>
                </a:lnTo>
                <a:lnTo>
                  <a:pt x="101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607944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603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39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60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2775584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3020" y="0"/>
                </a:moveTo>
                <a:lnTo>
                  <a:pt x="35564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0954" y="140339"/>
                </a:lnTo>
                <a:lnTo>
                  <a:pt x="55244" y="162568"/>
                </a:lnTo>
                <a:lnTo>
                  <a:pt x="84450" y="167639"/>
                </a:lnTo>
                <a:lnTo>
                  <a:pt x="98429" y="165734"/>
                </a:lnTo>
                <a:lnTo>
                  <a:pt x="135254" y="146684"/>
                </a:lnTo>
                <a:lnTo>
                  <a:pt x="158114" y="112394"/>
                </a:lnTo>
                <a:lnTo>
                  <a:pt x="162555" y="83819"/>
                </a:lnTo>
                <a:lnTo>
                  <a:pt x="161924" y="73664"/>
                </a:lnTo>
                <a:lnTo>
                  <a:pt x="147959" y="35564"/>
                </a:lnTo>
                <a:lnTo>
                  <a:pt x="116835" y="9524"/>
                </a:lnTo>
                <a:lnTo>
                  <a:pt x="730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779394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294" y="0"/>
                </a:moveTo>
                <a:lnTo>
                  <a:pt x="36825" y="12060"/>
                </a:lnTo>
                <a:lnTo>
                  <a:pt x="9524" y="42540"/>
                </a:lnTo>
                <a:lnTo>
                  <a:pt x="0" y="86999"/>
                </a:lnTo>
                <a:lnTo>
                  <a:pt x="1904" y="100334"/>
                </a:lnTo>
                <a:lnTo>
                  <a:pt x="21585" y="134624"/>
                </a:lnTo>
                <a:lnTo>
                  <a:pt x="57149" y="155579"/>
                </a:lnTo>
                <a:lnTo>
                  <a:pt x="88904" y="159389"/>
                </a:lnTo>
                <a:lnTo>
                  <a:pt x="102239" y="156209"/>
                </a:lnTo>
                <a:lnTo>
                  <a:pt x="135885" y="132719"/>
                </a:lnTo>
                <a:lnTo>
                  <a:pt x="153674" y="94619"/>
                </a:lnTo>
                <a:lnTo>
                  <a:pt x="154935" y="80009"/>
                </a:lnTo>
                <a:lnTo>
                  <a:pt x="153674" y="66674"/>
                </a:lnTo>
                <a:lnTo>
                  <a:pt x="136529" y="28574"/>
                </a:lnTo>
                <a:lnTo>
                  <a:pt x="103500" y="5084"/>
                </a:lnTo>
                <a:lnTo>
                  <a:pt x="742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2783204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959" y="0"/>
                </a:moveTo>
                <a:lnTo>
                  <a:pt x="26039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3179" y="97785"/>
                </a:lnTo>
                <a:lnTo>
                  <a:pt x="25395" y="132075"/>
                </a:lnTo>
                <a:lnTo>
                  <a:pt x="63495" y="149851"/>
                </a:lnTo>
                <a:lnTo>
                  <a:pt x="78735" y="151125"/>
                </a:lnTo>
                <a:lnTo>
                  <a:pt x="92714" y="148589"/>
                </a:lnTo>
                <a:lnTo>
                  <a:pt x="127634" y="126991"/>
                </a:lnTo>
                <a:lnTo>
                  <a:pt x="146054" y="89534"/>
                </a:lnTo>
                <a:lnTo>
                  <a:pt x="147315" y="74925"/>
                </a:lnTo>
                <a:lnTo>
                  <a:pt x="147315" y="73020"/>
                </a:lnTo>
                <a:lnTo>
                  <a:pt x="13652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2787014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34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395" y="126360"/>
                </a:lnTo>
                <a:lnTo>
                  <a:pt x="66044" y="142244"/>
                </a:lnTo>
                <a:lnTo>
                  <a:pt x="83189" y="142874"/>
                </a:lnTo>
                <a:lnTo>
                  <a:pt x="96524" y="139064"/>
                </a:lnTo>
                <a:lnTo>
                  <a:pt x="127634" y="113025"/>
                </a:lnTo>
                <a:lnTo>
                  <a:pt x="139695" y="71759"/>
                </a:lnTo>
                <a:lnTo>
                  <a:pt x="139695" y="66674"/>
                </a:lnTo>
                <a:lnTo>
                  <a:pt x="125729" y="29205"/>
                </a:lnTo>
                <a:lnTo>
                  <a:pt x="92714" y="5084"/>
                </a:lnTo>
                <a:lnTo>
                  <a:pt x="6223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2791455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9" y="0"/>
                </a:moveTo>
                <a:lnTo>
                  <a:pt x="17144" y="22859"/>
                </a:lnTo>
                <a:lnTo>
                  <a:pt x="1274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49" y="124449"/>
                </a:lnTo>
                <a:lnTo>
                  <a:pt x="72389" y="135879"/>
                </a:lnTo>
                <a:lnTo>
                  <a:pt x="86368" y="132709"/>
                </a:lnTo>
                <a:lnTo>
                  <a:pt x="118753" y="108569"/>
                </a:lnTo>
                <a:lnTo>
                  <a:pt x="131444" y="67939"/>
                </a:lnTo>
                <a:lnTo>
                  <a:pt x="130814" y="57790"/>
                </a:lnTo>
                <a:lnTo>
                  <a:pt x="113038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2794004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60316" y="0"/>
                </a:moveTo>
                <a:lnTo>
                  <a:pt x="22859" y="15239"/>
                </a:lnTo>
                <a:lnTo>
                  <a:pt x="1904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21" y="115549"/>
                </a:lnTo>
                <a:lnTo>
                  <a:pt x="63495" y="128899"/>
                </a:lnTo>
                <a:lnTo>
                  <a:pt x="77461" y="126979"/>
                </a:lnTo>
                <a:lnTo>
                  <a:pt x="111751" y="104759"/>
                </a:lnTo>
                <a:lnTo>
                  <a:pt x="125086" y="64769"/>
                </a:lnTo>
                <a:lnTo>
                  <a:pt x="125086" y="61569"/>
                </a:lnTo>
                <a:lnTo>
                  <a:pt x="110489" y="22859"/>
                </a:lnTo>
                <a:lnTo>
                  <a:pt x="74925" y="1889"/>
                </a:lnTo>
                <a:lnTo>
                  <a:pt x="6031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2797813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8255" y="0"/>
                </a:moveTo>
                <a:lnTo>
                  <a:pt x="13965" y="20939"/>
                </a:lnTo>
                <a:lnTo>
                  <a:pt x="0" y="61600"/>
                </a:lnTo>
                <a:lnTo>
                  <a:pt x="2535" y="74919"/>
                </a:lnTo>
                <a:lnTo>
                  <a:pt x="24764" y="106679"/>
                </a:lnTo>
                <a:lnTo>
                  <a:pt x="67936" y="118750"/>
                </a:lnTo>
                <a:lnTo>
                  <a:pt x="81271" y="114940"/>
                </a:lnTo>
                <a:lnTo>
                  <a:pt x="111120" y="86989"/>
                </a:lnTo>
                <a:lnTo>
                  <a:pt x="117466" y="59039"/>
                </a:lnTo>
                <a:lnTo>
                  <a:pt x="117466" y="55229"/>
                </a:lnTo>
                <a:lnTo>
                  <a:pt x="102226" y="19690"/>
                </a:lnTo>
                <a:lnTo>
                  <a:pt x="64769" y="1249"/>
                </a:lnTo>
                <a:lnTo>
                  <a:pt x="4825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2802254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19" h="113029">
                <a:moveTo>
                  <a:pt x="47624" y="0"/>
                </a:moveTo>
                <a:lnTo>
                  <a:pt x="13334" y="19049"/>
                </a:lnTo>
                <a:lnTo>
                  <a:pt x="0" y="60959"/>
                </a:lnTo>
                <a:lnTo>
                  <a:pt x="2535" y="74950"/>
                </a:lnTo>
                <a:lnTo>
                  <a:pt x="29205" y="105430"/>
                </a:lnTo>
                <a:lnTo>
                  <a:pt x="57149" y="112410"/>
                </a:lnTo>
                <a:lnTo>
                  <a:pt x="71115" y="109880"/>
                </a:lnTo>
                <a:lnTo>
                  <a:pt x="102239" y="83819"/>
                </a:lnTo>
                <a:lnTo>
                  <a:pt x="109215" y="55900"/>
                </a:lnTo>
                <a:lnTo>
                  <a:pt x="108584" y="47000"/>
                </a:lnTo>
                <a:lnTo>
                  <a:pt x="88904" y="13350"/>
                </a:lnTo>
                <a:lnTo>
                  <a:pt x="476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2806064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99" y="0"/>
                </a:moveTo>
                <a:lnTo>
                  <a:pt x="13965" y="16520"/>
                </a:lnTo>
                <a:lnTo>
                  <a:pt x="0" y="58430"/>
                </a:lnTo>
                <a:lnTo>
                  <a:pt x="3179" y="71109"/>
                </a:lnTo>
                <a:lnTo>
                  <a:pt x="29849" y="98419"/>
                </a:lnTo>
                <a:lnTo>
                  <a:pt x="61590" y="103510"/>
                </a:lnTo>
                <a:lnTo>
                  <a:pt x="74294" y="99059"/>
                </a:lnTo>
                <a:lnTo>
                  <a:pt x="85724" y="90799"/>
                </a:lnTo>
                <a:lnTo>
                  <a:pt x="93975" y="80009"/>
                </a:lnTo>
                <a:lnTo>
                  <a:pt x="99690" y="66690"/>
                </a:lnTo>
                <a:lnTo>
                  <a:pt x="101595" y="52699"/>
                </a:lnTo>
                <a:lnTo>
                  <a:pt x="100334" y="40020"/>
                </a:lnTo>
                <a:lnTo>
                  <a:pt x="76199" y="7619"/>
                </a:lnTo>
                <a:lnTo>
                  <a:pt x="48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2810505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4" h="95250">
                <a:moveTo>
                  <a:pt x="34933" y="0"/>
                </a:moveTo>
                <a:lnTo>
                  <a:pt x="1274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29" y="88270"/>
                </a:lnTo>
                <a:lnTo>
                  <a:pt x="35564" y="93360"/>
                </a:lnTo>
                <a:lnTo>
                  <a:pt x="50804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94" y="74310"/>
                </a:lnTo>
                <a:lnTo>
                  <a:pt x="91439" y="61600"/>
                </a:lnTo>
                <a:lnTo>
                  <a:pt x="93344" y="47000"/>
                </a:lnTo>
                <a:lnTo>
                  <a:pt x="93344" y="46360"/>
                </a:lnTo>
                <a:lnTo>
                  <a:pt x="66674" y="5730"/>
                </a:lnTo>
                <a:lnTo>
                  <a:pt x="3493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2814315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274" y="36819"/>
                </a:lnTo>
                <a:lnTo>
                  <a:pt x="0" y="53339"/>
                </a:lnTo>
                <a:lnTo>
                  <a:pt x="4453" y="64769"/>
                </a:lnTo>
                <a:lnTo>
                  <a:pt x="12073" y="74919"/>
                </a:lnTo>
                <a:lnTo>
                  <a:pt x="22859" y="81930"/>
                </a:lnTo>
                <a:lnTo>
                  <a:pt x="37469" y="86349"/>
                </a:lnTo>
                <a:lnTo>
                  <a:pt x="55244" y="86989"/>
                </a:lnTo>
                <a:lnTo>
                  <a:pt x="67318" y="80650"/>
                </a:lnTo>
                <a:lnTo>
                  <a:pt x="76843" y="71109"/>
                </a:lnTo>
                <a:lnTo>
                  <a:pt x="83189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413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281876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69" h="80645">
                <a:moveTo>
                  <a:pt x="34920" y="0"/>
                </a:moveTo>
                <a:lnTo>
                  <a:pt x="1261" y="34289"/>
                </a:lnTo>
                <a:lnTo>
                  <a:pt x="0" y="52059"/>
                </a:lnTo>
                <a:lnTo>
                  <a:pt x="5714" y="63489"/>
                </a:lnTo>
                <a:lnTo>
                  <a:pt x="15239" y="72999"/>
                </a:lnTo>
                <a:lnTo>
                  <a:pt x="28574" y="78729"/>
                </a:lnTo>
                <a:lnTo>
                  <a:pt x="44445" y="80619"/>
                </a:lnTo>
                <a:lnTo>
                  <a:pt x="57780" y="75559"/>
                </a:lnTo>
                <a:lnTo>
                  <a:pt x="67936" y="66659"/>
                </a:lnTo>
                <a:lnTo>
                  <a:pt x="74925" y="54589"/>
                </a:lnTo>
                <a:lnTo>
                  <a:pt x="77461" y="39989"/>
                </a:lnTo>
                <a:lnTo>
                  <a:pt x="76199" y="31089"/>
                </a:lnTo>
                <a:lnTo>
                  <a:pt x="71115" y="18409"/>
                </a:lnTo>
                <a:lnTo>
                  <a:pt x="62221" y="8869"/>
                </a:lnTo>
                <a:lnTo>
                  <a:pt x="49529" y="1889"/>
                </a:lnTo>
                <a:lnTo>
                  <a:pt x="34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2821304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324" y="3169"/>
                </a:lnTo>
                <a:lnTo>
                  <a:pt x="9524" y="11429"/>
                </a:lnTo>
                <a:lnTo>
                  <a:pt x="2535" y="23500"/>
                </a:lnTo>
                <a:lnTo>
                  <a:pt x="0" y="38099"/>
                </a:lnTo>
                <a:lnTo>
                  <a:pt x="2535" y="52090"/>
                </a:lnTo>
                <a:lnTo>
                  <a:pt x="10799" y="63520"/>
                </a:lnTo>
                <a:lnTo>
                  <a:pt x="22229" y="71140"/>
                </a:lnTo>
                <a:lnTo>
                  <a:pt x="36194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15" y="36850"/>
                </a:lnTo>
                <a:lnTo>
                  <a:pt x="71115" y="35570"/>
                </a:lnTo>
                <a:lnTo>
                  <a:pt x="67949" y="21610"/>
                </a:lnTo>
                <a:lnTo>
                  <a:pt x="59685" y="10180"/>
                </a:lnTo>
                <a:lnTo>
                  <a:pt x="48255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2825114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85" y="0"/>
                </a:moveTo>
                <a:lnTo>
                  <a:pt x="10155" y="6979"/>
                </a:lnTo>
                <a:lnTo>
                  <a:pt x="2535" y="18409"/>
                </a:lnTo>
                <a:lnTo>
                  <a:pt x="0" y="33040"/>
                </a:lnTo>
                <a:lnTo>
                  <a:pt x="3179" y="45079"/>
                </a:lnTo>
                <a:lnTo>
                  <a:pt x="10799" y="54620"/>
                </a:lnTo>
                <a:lnTo>
                  <a:pt x="23490" y="60959"/>
                </a:lnTo>
                <a:lnTo>
                  <a:pt x="40004" y="62880"/>
                </a:lnTo>
                <a:lnTo>
                  <a:pt x="52065" y="55900"/>
                </a:lnTo>
                <a:lnTo>
                  <a:pt x="60329" y="45079"/>
                </a:lnTo>
                <a:lnTo>
                  <a:pt x="63495" y="31120"/>
                </a:lnTo>
                <a:lnTo>
                  <a:pt x="63495" y="27950"/>
                </a:lnTo>
                <a:lnTo>
                  <a:pt x="59685" y="15880"/>
                </a:lnTo>
                <a:lnTo>
                  <a:pt x="51434" y="6979"/>
                </a:lnTo>
                <a:lnTo>
                  <a:pt x="38730" y="1280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2828925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80" h="57150">
                <a:moveTo>
                  <a:pt x="21585" y="0"/>
                </a:moveTo>
                <a:lnTo>
                  <a:pt x="10799" y="5730"/>
                </a:lnTo>
                <a:lnTo>
                  <a:pt x="2535" y="17160"/>
                </a:lnTo>
                <a:lnTo>
                  <a:pt x="0" y="32400"/>
                </a:lnTo>
                <a:lnTo>
                  <a:pt x="5084" y="45079"/>
                </a:lnTo>
                <a:lnTo>
                  <a:pt x="15870" y="53980"/>
                </a:lnTo>
                <a:lnTo>
                  <a:pt x="30479" y="57149"/>
                </a:lnTo>
                <a:lnTo>
                  <a:pt x="43184" y="52059"/>
                </a:lnTo>
                <a:lnTo>
                  <a:pt x="52065" y="41909"/>
                </a:lnTo>
                <a:lnTo>
                  <a:pt x="55875" y="27950"/>
                </a:lnTo>
                <a:lnTo>
                  <a:pt x="55244" y="20970"/>
                </a:lnTo>
                <a:lnTo>
                  <a:pt x="48899" y="10149"/>
                </a:lnTo>
                <a:lnTo>
                  <a:pt x="37469" y="2529"/>
                </a:lnTo>
                <a:lnTo>
                  <a:pt x="215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2832734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1429" y="3809"/>
                </a:lnTo>
                <a:lnTo>
                  <a:pt x="3179" y="13959"/>
                </a:lnTo>
                <a:lnTo>
                  <a:pt x="0" y="29839"/>
                </a:lnTo>
                <a:lnTo>
                  <a:pt x="5714" y="39989"/>
                </a:lnTo>
                <a:lnTo>
                  <a:pt x="16514" y="46360"/>
                </a:lnTo>
                <a:lnTo>
                  <a:pt x="34289" y="47609"/>
                </a:lnTo>
                <a:lnTo>
                  <a:pt x="44445" y="38740"/>
                </a:lnTo>
                <a:lnTo>
                  <a:pt x="48255" y="24749"/>
                </a:lnTo>
                <a:lnTo>
                  <a:pt x="45719" y="13959"/>
                </a:lnTo>
                <a:lnTo>
                  <a:pt x="36825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283781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9524" y="0"/>
                </a:moveTo>
                <a:lnTo>
                  <a:pt x="1904" y="9509"/>
                </a:lnTo>
                <a:lnTo>
                  <a:pt x="0" y="26029"/>
                </a:lnTo>
                <a:lnTo>
                  <a:pt x="8250" y="36179"/>
                </a:lnTo>
                <a:lnTo>
                  <a:pt x="23490" y="39349"/>
                </a:lnTo>
                <a:lnTo>
                  <a:pt x="34920" y="32369"/>
                </a:lnTo>
                <a:lnTo>
                  <a:pt x="39361" y="19049"/>
                </a:lnTo>
                <a:lnTo>
                  <a:pt x="36194" y="8260"/>
                </a:lnTo>
                <a:lnTo>
                  <a:pt x="26669" y="1249"/>
                </a:lnTo>
                <a:lnTo>
                  <a:pt x="952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2840354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5395" y="0"/>
                </a:moveTo>
                <a:lnTo>
                  <a:pt x="6989" y="0"/>
                </a:lnTo>
                <a:lnTo>
                  <a:pt x="0" y="7619"/>
                </a:lnTo>
                <a:lnTo>
                  <a:pt x="0" y="26669"/>
                </a:lnTo>
                <a:lnTo>
                  <a:pt x="6989" y="34289"/>
                </a:lnTo>
                <a:lnTo>
                  <a:pt x="25395" y="34289"/>
                </a:lnTo>
                <a:lnTo>
                  <a:pt x="33015" y="26669"/>
                </a:lnTo>
                <a:lnTo>
                  <a:pt x="33015" y="7619"/>
                </a:lnTo>
                <a:lnTo>
                  <a:pt x="2539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3007363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4" h="167640">
                <a:moveTo>
                  <a:pt x="73036" y="0"/>
                </a:moveTo>
                <a:lnTo>
                  <a:pt x="35551" y="13978"/>
                </a:lnTo>
                <a:lnTo>
                  <a:pt x="9524" y="45719"/>
                </a:lnTo>
                <a:lnTo>
                  <a:pt x="0" y="89534"/>
                </a:lnTo>
                <a:lnTo>
                  <a:pt x="1904" y="104144"/>
                </a:lnTo>
                <a:lnTo>
                  <a:pt x="21585" y="140339"/>
                </a:lnTo>
                <a:lnTo>
                  <a:pt x="55875" y="162568"/>
                </a:lnTo>
                <a:lnTo>
                  <a:pt x="84466" y="167639"/>
                </a:lnTo>
                <a:lnTo>
                  <a:pt x="99066" y="165734"/>
                </a:lnTo>
                <a:lnTo>
                  <a:pt x="135245" y="146684"/>
                </a:lnTo>
                <a:lnTo>
                  <a:pt x="158105" y="112394"/>
                </a:lnTo>
                <a:lnTo>
                  <a:pt x="163196" y="83819"/>
                </a:lnTo>
                <a:lnTo>
                  <a:pt x="162555" y="73664"/>
                </a:lnTo>
                <a:lnTo>
                  <a:pt x="147956" y="35564"/>
                </a:lnTo>
                <a:lnTo>
                  <a:pt x="117476" y="9524"/>
                </a:lnTo>
                <a:lnTo>
                  <a:pt x="7303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3011173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25" y="0"/>
                </a:moveTo>
                <a:lnTo>
                  <a:pt x="36825" y="12060"/>
                </a:lnTo>
                <a:lnTo>
                  <a:pt x="10155" y="42540"/>
                </a:lnTo>
                <a:lnTo>
                  <a:pt x="0" y="86999"/>
                </a:lnTo>
                <a:lnTo>
                  <a:pt x="2535" y="100334"/>
                </a:lnTo>
                <a:lnTo>
                  <a:pt x="21585" y="134624"/>
                </a:lnTo>
                <a:lnTo>
                  <a:pt x="57156" y="155579"/>
                </a:lnTo>
                <a:lnTo>
                  <a:pt x="88885" y="159389"/>
                </a:lnTo>
                <a:lnTo>
                  <a:pt x="102876" y="156209"/>
                </a:lnTo>
                <a:lnTo>
                  <a:pt x="136526" y="132719"/>
                </a:lnTo>
                <a:lnTo>
                  <a:pt x="154295" y="94619"/>
                </a:lnTo>
                <a:lnTo>
                  <a:pt x="155576" y="80009"/>
                </a:lnTo>
                <a:lnTo>
                  <a:pt x="154295" y="66044"/>
                </a:lnTo>
                <a:lnTo>
                  <a:pt x="137166" y="28574"/>
                </a:lnTo>
                <a:lnTo>
                  <a:pt x="103516" y="5084"/>
                </a:lnTo>
                <a:lnTo>
                  <a:pt x="7492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3015614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19" h="151129">
                <a:moveTo>
                  <a:pt x="60335" y="0"/>
                </a:moveTo>
                <a:lnTo>
                  <a:pt x="26039" y="17144"/>
                </a:lnTo>
                <a:lnTo>
                  <a:pt x="4440" y="52696"/>
                </a:lnTo>
                <a:lnTo>
                  <a:pt x="0" y="84450"/>
                </a:lnTo>
                <a:lnTo>
                  <a:pt x="2535" y="97785"/>
                </a:lnTo>
                <a:lnTo>
                  <a:pt x="24764" y="132075"/>
                </a:lnTo>
                <a:lnTo>
                  <a:pt x="62864" y="149851"/>
                </a:lnTo>
                <a:lnTo>
                  <a:pt x="78104" y="151125"/>
                </a:lnTo>
                <a:lnTo>
                  <a:pt x="92064" y="148589"/>
                </a:lnTo>
                <a:lnTo>
                  <a:pt x="126994" y="126991"/>
                </a:lnTo>
                <a:lnTo>
                  <a:pt x="146044" y="89534"/>
                </a:lnTo>
                <a:lnTo>
                  <a:pt x="147325" y="74925"/>
                </a:lnTo>
                <a:lnTo>
                  <a:pt x="147325" y="73020"/>
                </a:lnTo>
                <a:lnTo>
                  <a:pt x="135895" y="35551"/>
                </a:lnTo>
                <a:lnTo>
                  <a:pt x="106055" y="8881"/>
                </a:lnTo>
                <a:lnTo>
                  <a:pt x="6033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3019425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584" y="0"/>
                </a:moveTo>
                <a:lnTo>
                  <a:pt x="26669" y="15239"/>
                </a:lnTo>
                <a:lnTo>
                  <a:pt x="4440" y="50160"/>
                </a:lnTo>
                <a:lnTo>
                  <a:pt x="0" y="82545"/>
                </a:lnTo>
                <a:lnTo>
                  <a:pt x="3179" y="95249"/>
                </a:lnTo>
                <a:lnTo>
                  <a:pt x="25395" y="126360"/>
                </a:lnTo>
                <a:lnTo>
                  <a:pt x="65394" y="142244"/>
                </a:lnTo>
                <a:lnTo>
                  <a:pt x="82555" y="142874"/>
                </a:lnTo>
                <a:lnTo>
                  <a:pt x="95874" y="139064"/>
                </a:lnTo>
                <a:lnTo>
                  <a:pt x="126994" y="113025"/>
                </a:lnTo>
                <a:lnTo>
                  <a:pt x="139705" y="71759"/>
                </a:lnTo>
                <a:lnTo>
                  <a:pt x="139064" y="66674"/>
                </a:lnTo>
                <a:lnTo>
                  <a:pt x="125105" y="29205"/>
                </a:lnTo>
                <a:lnTo>
                  <a:pt x="92064" y="5084"/>
                </a:lnTo>
                <a:lnTo>
                  <a:pt x="6158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3023865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4" h="135890">
                <a:moveTo>
                  <a:pt x="60953" y="0"/>
                </a:moveTo>
                <a:lnTo>
                  <a:pt x="17144" y="22859"/>
                </a:lnTo>
                <a:lnTo>
                  <a:pt x="643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24" y="124449"/>
                </a:lnTo>
                <a:lnTo>
                  <a:pt x="71774" y="135879"/>
                </a:lnTo>
                <a:lnTo>
                  <a:pt x="85734" y="132709"/>
                </a:lnTo>
                <a:lnTo>
                  <a:pt x="118103" y="108569"/>
                </a:lnTo>
                <a:lnTo>
                  <a:pt x="131454" y="67939"/>
                </a:lnTo>
                <a:lnTo>
                  <a:pt x="130173" y="57790"/>
                </a:lnTo>
                <a:lnTo>
                  <a:pt x="112404" y="20939"/>
                </a:lnTo>
                <a:lnTo>
                  <a:pt x="76193" y="1280"/>
                </a:lnTo>
                <a:lnTo>
                  <a:pt x="60953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3026413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4" h="128904">
                <a:moveTo>
                  <a:pt x="59685" y="0"/>
                </a:moveTo>
                <a:lnTo>
                  <a:pt x="22226" y="15239"/>
                </a:lnTo>
                <a:lnTo>
                  <a:pt x="1261" y="51419"/>
                </a:lnTo>
                <a:lnTo>
                  <a:pt x="0" y="66659"/>
                </a:lnTo>
                <a:lnTo>
                  <a:pt x="1904" y="80619"/>
                </a:lnTo>
                <a:lnTo>
                  <a:pt x="24115" y="115549"/>
                </a:lnTo>
                <a:lnTo>
                  <a:pt x="63495" y="128899"/>
                </a:lnTo>
                <a:lnTo>
                  <a:pt x="77455" y="126979"/>
                </a:lnTo>
                <a:lnTo>
                  <a:pt x="111136" y="104759"/>
                </a:lnTo>
                <a:lnTo>
                  <a:pt x="125096" y="64769"/>
                </a:lnTo>
                <a:lnTo>
                  <a:pt x="125096" y="61569"/>
                </a:lnTo>
                <a:lnTo>
                  <a:pt x="109856" y="22859"/>
                </a:lnTo>
                <a:lnTo>
                  <a:pt x="74925" y="1889"/>
                </a:lnTo>
                <a:lnTo>
                  <a:pt x="5968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3030223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15" y="0"/>
                </a:moveTo>
                <a:lnTo>
                  <a:pt x="13334" y="20939"/>
                </a:lnTo>
                <a:lnTo>
                  <a:pt x="0" y="61600"/>
                </a:lnTo>
                <a:lnTo>
                  <a:pt x="1904" y="74919"/>
                </a:lnTo>
                <a:lnTo>
                  <a:pt x="24115" y="106679"/>
                </a:lnTo>
                <a:lnTo>
                  <a:pt x="67305" y="118750"/>
                </a:lnTo>
                <a:lnTo>
                  <a:pt x="81265" y="114940"/>
                </a:lnTo>
                <a:lnTo>
                  <a:pt x="110496" y="86989"/>
                </a:lnTo>
                <a:lnTo>
                  <a:pt x="117476" y="59039"/>
                </a:lnTo>
                <a:lnTo>
                  <a:pt x="116835" y="55229"/>
                </a:lnTo>
                <a:lnTo>
                  <a:pt x="101595" y="19690"/>
                </a:lnTo>
                <a:lnTo>
                  <a:pt x="64136" y="1249"/>
                </a:lnTo>
                <a:lnTo>
                  <a:pt x="4761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3034033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5" h="113029">
                <a:moveTo>
                  <a:pt x="47615" y="0"/>
                </a:moveTo>
                <a:lnTo>
                  <a:pt x="13965" y="19049"/>
                </a:lnTo>
                <a:lnTo>
                  <a:pt x="0" y="60959"/>
                </a:lnTo>
                <a:lnTo>
                  <a:pt x="3166" y="74950"/>
                </a:lnTo>
                <a:lnTo>
                  <a:pt x="29205" y="105430"/>
                </a:lnTo>
                <a:lnTo>
                  <a:pt x="57796" y="112410"/>
                </a:lnTo>
                <a:lnTo>
                  <a:pt x="71756" y="109880"/>
                </a:lnTo>
                <a:lnTo>
                  <a:pt x="102236" y="83819"/>
                </a:lnTo>
                <a:lnTo>
                  <a:pt x="109856" y="55900"/>
                </a:lnTo>
                <a:lnTo>
                  <a:pt x="109215" y="47000"/>
                </a:lnTo>
                <a:lnTo>
                  <a:pt x="89525" y="13350"/>
                </a:lnTo>
                <a:lnTo>
                  <a:pt x="47615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3037844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896" y="0"/>
                </a:moveTo>
                <a:lnTo>
                  <a:pt x="14606" y="16520"/>
                </a:lnTo>
                <a:lnTo>
                  <a:pt x="0" y="58430"/>
                </a:lnTo>
                <a:lnTo>
                  <a:pt x="3166" y="71109"/>
                </a:lnTo>
                <a:lnTo>
                  <a:pt x="30486" y="98419"/>
                </a:lnTo>
                <a:lnTo>
                  <a:pt x="61606" y="103510"/>
                </a:lnTo>
                <a:lnTo>
                  <a:pt x="74925" y="99059"/>
                </a:lnTo>
                <a:lnTo>
                  <a:pt x="85715" y="90799"/>
                </a:lnTo>
                <a:lnTo>
                  <a:pt x="94616" y="80009"/>
                </a:lnTo>
                <a:lnTo>
                  <a:pt x="99706" y="66690"/>
                </a:lnTo>
                <a:lnTo>
                  <a:pt x="102236" y="52699"/>
                </a:lnTo>
                <a:lnTo>
                  <a:pt x="100315" y="40020"/>
                </a:lnTo>
                <a:lnTo>
                  <a:pt x="76846" y="7619"/>
                </a:lnTo>
                <a:lnTo>
                  <a:pt x="48896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3042284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80" h="95250">
                <a:moveTo>
                  <a:pt x="34914" y="0"/>
                </a:moveTo>
                <a:lnTo>
                  <a:pt x="1274" y="38740"/>
                </a:lnTo>
                <a:lnTo>
                  <a:pt x="0" y="55900"/>
                </a:lnTo>
                <a:lnTo>
                  <a:pt x="4440" y="68579"/>
                </a:lnTo>
                <a:lnTo>
                  <a:pt x="12054" y="79369"/>
                </a:lnTo>
                <a:lnTo>
                  <a:pt x="22875" y="88270"/>
                </a:lnTo>
                <a:lnTo>
                  <a:pt x="35554" y="93360"/>
                </a:lnTo>
                <a:lnTo>
                  <a:pt x="51434" y="95249"/>
                </a:lnTo>
                <a:lnTo>
                  <a:pt x="64785" y="92080"/>
                </a:lnTo>
                <a:lnTo>
                  <a:pt x="76215" y="84460"/>
                </a:lnTo>
                <a:lnTo>
                  <a:pt x="85724" y="74310"/>
                </a:lnTo>
                <a:lnTo>
                  <a:pt x="91455" y="61600"/>
                </a:lnTo>
                <a:lnTo>
                  <a:pt x="93985" y="47000"/>
                </a:lnTo>
                <a:lnTo>
                  <a:pt x="93985" y="46360"/>
                </a:lnTo>
                <a:lnTo>
                  <a:pt x="66674" y="5730"/>
                </a:lnTo>
                <a:lnTo>
                  <a:pt x="3491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3046094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94" y="0"/>
                </a:moveTo>
                <a:lnTo>
                  <a:pt x="1904" y="36819"/>
                </a:lnTo>
                <a:lnTo>
                  <a:pt x="0" y="53339"/>
                </a:lnTo>
                <a:lnTo>
                  <a:pt x="4434" y="64769"/>
                </a:lnTo>
                <a:lnTo>
                  <a:pt x="12054" y="74919"/>
                </a:lnTo>
                <a:lnTo>
                  <a:pt x="23484" y="81930"/>
                </a:lnTo>
                <a:lnTo>
                  <a:pt x="37475" y="86349"/>
                </a:lnTo>
                <a:lnTo>
                  <a:pt x="55244" y="86989"/>
                </a:lnTo>
                <a:lnTo>
                  <a:pt x="67955" y="80650"/>
                </a:lnTo>
                <a:lnTo>
                  <a:pt x="77464" y="71109"/>
                </a:lnTo>
                <a:lnTo>
                  <a:pt x="83835" y="59070"/>
                </a:lnTo>
                <a:lnTo>
                  <a:pt x="85724" y="44439"/>
                </a:lnTo>
                <a:lnTo>
                  <a:pt x="85724" y="40629"/>
                </a:lnTo>
                <a:lnTo>
                  <a:pt x="65394" y="7619"/>
                </a:lnTo>
                <a:lnTo>
                  <a:pt x="36194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3051169" y="5727710"/>
            <a:ext cx="76835" cy="80645"/>
          </a:xfrm>
          <a:custGeom>
            <a:avLst/>
            <a:gdLst/>
            <a:ahLst/>
            <a:cxnLst/>
            <a:rect l="l" t="t" r="r" b="b"/>
            <a:pathLst>
              <a:path w="76835" h="80645">
                <a:moveTo>
                  <a:pt x="34289" y="0"/>
                </a:moveTo>
                <a:lnTo>
                  <a:pt x="64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7950" y="78729"/>
                </a:lnTo>
                <a:lnTo>
                  <a:pt x="44470" y="80619"/>
                </a:lnTo>
                <a:lnTo>
                  <a:pt x="57149" y="75559"/>
                </a:lnTo>
                <a:lnTo>
                  <a:pt x="67939" y="66659"/>
                </a:lnTo>
                <a:lnTo>
                  <a:pt x="74950" y="54589"/>
                </a:lnTo>
                <a:lnTo>
                  <a:pt x="76840" y="39989"/>
                </a:lnTo>
                <a:lnTo>
                  <a:pt x="76199" y="31089"/>
                </a:lnTo>
                <a:lnTo>
                  <a:pt x="71140" y="18409"/>
                </a:lnTo>
                <a:lnTo>
                  <a:pt x="61600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3053089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19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305690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4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3061350" y="4979030"/>
            <a:ext cx="55244" cy="57150"/>
          </a:xfrm>
          <a:custGeom>
            <a:avLst/>
            <a:gdLst/>
            <a:ahLst/>
            <a:cxnLst/>
            <a:rect l="l" t="t" r="r" b="b"/>
            <a:pathLst>
              <a:path w="55244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239" y="53980"/>
                </a:lnTo>
                <a:lnTo>
                  <a:pt x="29839" y="57149"/>
                </a:lnTo>
                <a:lnTo>
                  <a:pt x="43159" y="52059"/>
                </a:lnTo>
                <a:lnTo>
                  <a:pt x="52059" y="41909"/>
                </a:lnTo>
                <a:lnTo>
                  <a:pt x="55229" y="27950"/>
                </a:lnTo>
                <a:lnTo>
                  <a:pt x="54589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3065160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5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306957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0180" y="0"/>
                </a:moveTo>
                <a:lnTo>
                  <a:pt x="256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850" y="8260"/>
                </a:lnTo>
                <a:lnTo>
                  <a:pt x="26669" y="1249"/>
                </a:lnTo>
                <a:lnTo>
                  <a:pt x="1018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307213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19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3239780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3030" y="0"/>
                </a:moveTo>
                <a:lnTo>
                  <a:pt x="35539" y="13978"/>
                </a:lnTo>
                <a:lnTo>
                  <a:pt x="9509" y="45719"/>
                </a:lnTo>
                <a:lnTo>
                  <a:pt x="0" y="89534"/>
                </a:lnTo>
                <a:lnTo>
                  <a:pt x="1889" y="103513"/>
                </a:lnTo>
                <a:lnTo>
                  <a:pt x="20939" y="140339"/>
                </a:lnTo>
                <a:lnTo>
                  <a:pt x="55229" y="162568"/>
                </a:lnTo>
                <a:lnTo>
                  <a:pt x="84460" y="167639"/>
                </a:lnTo>
                <a:lnTo>
                  <a:pt x="9841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2549" y="83819"/>
                </a:lnTo>
                <a:lnTo>
                  <a:pt x="161909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324358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279" y="0"/>
                </a:moveTo>
                <a:lnTo>
                  <a:pt x="36819" y="12060"/>
                </a:lnTo>
                <a:lnTo>
                  <a:pt x="9509" y="42540"/>
                </a:lnTo>
                <a:lnTo>
                  <a:pt x="0" y="86999"/>
                </a:lnTo>
                <a:lnTo>
                  <a:pt x="1889" y="100334"/>
                </a:lnTo>
                <a:lnTo>
                  <a:pt x="20939" y="134624"/>
                </a:lnTo>
                <a:lnTo>
                  <a:pt x="57149" y="155579"/>
                </a:lnTo>
                <a:lnTo>
                  <a:pt x="88879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49" y="94619"/>
                </a:lnTo>
                <a:lnTo>
                  <a:pt x="154929" y="80009"/>
                </a:lnTo>
                <a:lnTo>
                  <a:pt x="153649" y="66674"/>
                </a:lnTo>
                <a:lnTo>
                  <a:pt x="136519" y="28574"/>
                </a:lnTo>
                <a:lnTo>
                  <a:pt x="103510" y="5084"/>
                </a:lnTo>
                <a:lnTo>
                  <a:pt x="742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324740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689" y="148589"/>
                </a:lnTo>
                <a:lnTo>
                  <a:pt x="127619" y="126991"/>
                </a:lnTo>
                <a:lnTo>
                  <a:pt x="146029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651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325121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09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19" y="142244"/>
                </a:lnTo>
                <a:lnTo>
                  <a:pt x="83179" y="142874"/>
                </a:lnTo>
                <a:lnTo>
                  <a:pt x="96499" y="139064"/>
                </a:lnTo>
                <a:lnTo>
                  <a:pt x="127619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729" y="29205"/>
                </a:lnTo>
                <a:lnTo>
                  <a:pt x="92689" y="5084"/>
                </a:lnTo>
                <a:lnTo>
                  <a:pt x="622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325566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1249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19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325818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859" y="15239"/>
                </a:lnTo>
                <a:lnTo>
                  <a:pt x="1889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1048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3262000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8249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2529" y="74919"/>
                </a:lnTo>
                <a:lnTo>
                  <a:pt x="24749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1130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82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326645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6969" y="0"/>
                </a:moveTo>
                <a:lnTo>
                  <a:pt x="13319" y="19049"/>
                </a:lnTo>
                <a:lnTo>
                  <a:pt x="0" y="60959"/>
                </a:lnTo>
                <a:lnTo>
                  <a:pt x="2529" y="74950"/>
                </a:lnTo>
                <a:lnTo>
                  <a:pt x="29199" y="105430"/>
                </a:lnTo>
                <a:lnTo>
                  <a:pt x="57149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569" y="47000"/>
                </a:lnTo>
                <a:lnTo>
                  <a:pt x="88879" y="13350"/>
                </a:lnTo>
                <a:lnTo>
                  <a:pt x="4696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327026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279" y="99059"/>
                </a:lnTo>
                <a:lnTo>
                  <a:pt x="85709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09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3274710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899" y="0"/>
                </a:moveTo>
                <a:lnTo>
                  <a:pt x="1249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9" y="88270"/>
                </a:lnTo>
                <a:lnTo>
                  <a:pt x="35539" y="93360"/>
                </a:lnTo>
                <a:lnTo>
                  <a:pt x="5077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6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019" y="5730"/>
                </a:lnTo>
                <a:lnTo>
                  <a:pt x="34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327852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49" y="36819"/>
                </a:lnTo>
                <a:lnTo>
                  <a:pt x="0" y="53339"/>
                </a:lnTo>
                <a:lnTo>
                  <a:pt x="4419" y="64769"/>
                </a:lnTo>
                <a:lnTo>
                  <a:pt x="12039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6809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379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328293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8590" y="78729"/>
                </a:lnTo>
                <a:lnTo>
                  <a:pt x="44470" y="80619"/>
                </a:lnTo>
                <a:lnTo>
                  <a:pt x="57790" y="75559"/>
                </a:lnTo>
                <a:lnTo>
                  <a:pt x="67970" y="66659"/>
                </a:lnTo>
                <a:lnTo>
                  <a:pt x="74950" y="54589"/>
                </a:lnTo>
                <a:lnTo>
                  <a:pt x="77480" y="39989"/>
                </a:lnTo>
                <a:lnTo>
                  <a:pt x="76199" y="31089"/>
                </a:lnTo>
                <a:lnTo>
                  <a:pt x="71140" y="18409"/>
                </a:lnTo>
                <a:lnTo>
                  <a:pt x="62240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328485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930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316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1429" y="63520"/>
                </a:lnTo>
                <a:lnTo>
                  <a:pt x="22859" y="71140"/>
                </a:lnTo>
                <a:lnTo>
                  <a:pt x="36819" y="73670"/>
                </a:lnTo>
                <a:lnTo>
                  <a:pt x="50170" y="70500"/>
                </a:lnTo>
                <a:lnTo>
                  <a:pt x="61600" y="62880"/>
                </a:lnTo>
                <a:lnTo>
                  <a:pt x="69220" y="51450"/>
                </a:lnTo>
                <a:lnTo>
                  <a:pt x="71749" y="36850"/>
                </a:lnTo>
                <a:lnTo>
                  <a:pt x="71749" y="35570"/>
                </a:lnTo>
                <a:lnTo>
                  <a:pt x="6857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328931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14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39989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19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329311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78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59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589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3296930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142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699" y="39989"/>
                </a:lnTo>
                <a:lnTo>
                  <a:pt x="16489" y="46360"/>
                </a:lnTo>
                <a:lnTo>
                  <a:pt x="34289" y="47609"/>
                </a:lnTo>
                <a:lnTo>
                  <a:pt x="4443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81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330198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40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210" y="8260"/>
                </a:lnTo>
                <a:lnTo>
                  <a:pt x="26669" y="1249"/>
                </a:lnTo>
                <a:lnTo>
                  <a:pt x="95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330455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6979" y="0"/>
                </a:lnTo>
                <a:lnTo>
                  <a:pt x="0" y="7619"/>
                </a:lnTo>
                <a:lnTo>
                  <a:pt x="0" y="26669"/>
                </a:lnTo>
                <a:lnTo>
                  <a:pt x="697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347155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030" y="0"/>
                </a:moveTo>
                <a:lnTo>
                  <a:pt x="35570" y="13978"/>
                </a:lnTo>
                <a:lnTo>
                  <a:pt x="9509" y="45719"/>
                </a:lnTo>
                <a:lnTo>
                  <a:pt x="0" y="89534"/>
                </a:lnTo>
                <a:lnTo>
                  <a:pt x="1889" y="104144"/>
                </a:lnTo>
                <a:lnTo>
                  <a:pt x="21579" y="140339"/>
                </a:lnTo>
                <a:lnTo>
                  <a:pt x="55869" y="162568"/>
                </a:lnTo>
                <a:lnTo>
                  <a:pt x="84460" y="167639"/>
                </a:lnTo>
                <a:lnTo>
                  <a:pt x="9905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746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347535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289" y="94619"/>
                </a:lnTo>
                <a:lnTo>
                  <a:pt x="15556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347981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3809" y="52696"/>
                </a:lnTo>
                <a:lnTo>
                  <a:pt x="0" y="84450"/>
                </a:lnTo>
                <a:lnTo>
                  <a:pt x="2529" y="97785"/>
                </a:lnTo>
                <a:lnTo>
                  <a:pt x="24749" y="132075"/>
                </a:lnTo>
                <a:lnTo>
                  <a:pt x="62849" y="149851"/>
                </a:lnTo>
                <a:lnTo>
                  <a:pt x="78089" y="151125"/>
                </a:lnTo>
                <a:lnTo>
                  <a:pt x="92080" y="148589"/>
                </a:lnTo>
                <a:lnTo>
                  <a:pt x="126979" y="126991"/>
                </a:lnTo>
                <a:lnTo>
                  <a:pt x="14542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348361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541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6979" y="113025"/>
                </a:lnTo>
                <a:lnTo>
                  <a:pt x="139689" y="71759"/>
                </a:lnTo>
                <a:lnTo>
                  <a:pt x="13904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348807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6489" y="22859"/>
                </a:lnTo>
                <a:lnTo>
                  <a:pt x="609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1749" y="135879"/>
                </a:lnTo>
                <a:lnTo>
                  <a:pt x="85709" y="132709"/>
                </a:lnTo>
                <a:lnTo>
                  <a:pt x="118109" y="108569"/>
                </a:lnTo>
                <a:lnTo>
                  <a:pt x="131429" y="67939"/>
                </a:lnTo>
                <a:lnTo>
                  <a:pt x="130149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3490600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59679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508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349440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09" y="0"/>
                </a:moveTo>
                <a:lnTo>
                  <a:pt x="1331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140" y="106679"/>
                </a:lnTo>
                <a:lnTo>
                  <a:pt x="67299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3498220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09" y="0"/>
                </a:moveTo>
                <a:lnTo>
                  <a:pt x="1395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229" y="83819"/>
                </a:lnTo>
                <a:lnTo>
                  <a:pt x="109849" y="55900"/>
                </a:lnTo>
                <a:lnTo>
                  <a:pt x="10856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3502030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19" y="99059"/>
                </a:lnTo>
                <a:lnTo>
                  <a:pt x="85709" y="90799"/>
                </a:lnTo>
                <a:lnTo>
                  <a:pt x="94609" y="80009"/>
                </a:lnTo>
                <a:lnTo>
                  <a:pt x="99700" y="66690"/>
                </a:lnTo>
                <a:lnTo>
                  <a:pt x="102229" y="52699"/>
                </a:lnTo>
                <a:lnTo>
                  <a:pt x="100340" y="40020"/>
                </a:lnTo>
                <a:lnTo>
                  <a:pt x="76840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3506480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30" y="0"/>
                </a:moveTo>
                <a:lnTo>
                  <a:pt x="1249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219" y="88270"/>
                </a:lnTo>
                <a:lnTo>
                  <a:pt x="3553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659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3510289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889" y="36819"/>
                </a:lnTo>
                <a:lnTo>
                  <a:pt x="0" y="53980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7449" y="71109"/>
                </a:lnTo>
                <a:lnTo>
                  <a:pt x="8381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3515349" y="5727710"/>
            <a:ext cx="76835" cy="80645"/>
          </a:xfrm>
          <a:custGeom>
            <a:avLst/>
            <a:gdLst/>
            <a:ahLst/>
            <a:cxnLst/>
            <a:rect l="l" t="t" r="r" b="b"/>
            <a:pathLst>
              <a:path w="76835" h="80645">
                <a:moveTo>
                  <a:pt x="34289" y="0"/>
                </a:moveTo>
                <a:lnTo>
                  <a:pt x="64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7950" y="78729"/>
                </a:lnTo>
                <a:lnTo>
                  <a:pt x="44470" y="80619"/>
                </a:lnTo>
                <a:lnTo>
                  <a:pt x="57149" y="75559"/>
                </a:lnTo>
                <a:lnTo>
                  <a:pt x="67970" y="66659"/>
                </a:lnTo>
                <a:lnTo>
                  <a:pt x="74310" y="54589"/>
                </a:lnTo>
                <a:lnTo>
                  <a:pt x="76840" y="39989"/>
                </a:lnTo>
                <a:lnTo>
                  <a:pt x="76199" y="31089"/>
                </a:lnTo>
                <a:lnTo>
                  <a:pt x="71140" y="18409"/>
                </a:lnTo>
                <a:lnTo>
                  <a:pt x="61600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351727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352108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352488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699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799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29" y="20970"/>
                </a:lnTo>
                <a:lnTo>
                  <a:pt x="4952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352933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5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353379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2529" y="9509"/>
                </a:lnTo>
                <a:lnTo>
                  <a:pt x="0" y="26029"/>
                </a:lnTo>
                <a:lnTo>
                  <a:pt x="8229" y="36179"/>
                </a:lnTo>
                <a:lnTo>
                  <a:pt x="23469" y="39349"/>
                </a:lnTo>
                <a:lnTo>
                  <a:pt x="34899" y="32369"/>
                </a:lnTo>
                <a:lnTo>
                  <a:pt x="39349" y="19049"/>
                </a:lnTo>
                <a:lnTo>
                  <a:pt x="3681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353632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370332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70" y="0"/>
                </a:moveTo>
                <a:lnTo>
                  <a:pt x="36210" y="13978"/>
                </a:lnTo>
                <a:lnTo>
                  <a:pt x="10149" y="45719"/>
                </a:lnTo>
                <a:lnTo>
                  <a:pt x="0" y="89534"/>
                </a:lnTo>
                <a:lnTo>
                  <a:pt x="2529" y="103513"/>
                </a:lnTo>
                <a:lnTo>
                  <a:pt x="21579" y="140339"/>
                </a:lnTo>
                <a:lnTo>
                  <a:pt x="55869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8589" y="35564"/>
                </a:lnTo>
                <a:lnTo>
                  <a:pt x="117469" y="9524"/>
                </a:lnTo>
                <a:lnTo>
                  <a:pt x="736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370776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279" y="0"/>
                </a:moveTo>
                <a:lnTo>
                  <a:pt x="36179" y="12060"/>
                </a:lnTo>
                <a:lnTo>
                  <a:pt x="9509" y="42540"/>
                </a:lnTo>
                <a:lnTo>
                  <a:pt x="0" y="86999"/>
                </a:lnTo>
                <a:lnTo>
                  <a:pt x="1889" y="100334"/>
                </a:lnTo>
                <a:lnTo>
                  <a:pt x="20939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80" y="94619"/>
                </a:lnTo>
                <a:lnTo>
                  <a:pt x="154929" y="80009"/>
                </a:lnTo>
                <a:lnTo>
                  <a:pt x="153680" y="66674"/>
                </a:lnTo>
                <a:lnTo>
                  <a:pt x="136519" y="28574"/>
                </a:lnTo>
                <a:lnTo>
                  <a:pt x="103510" y="5084"/>
                </a:lnTo>
                <a:lnTo>
                  <a:pt x="742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371158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619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371538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50" y="142244"/>
                </a:lnTo>
                <a:lnTo>
                  <a:pt x="83179" y="142874"/>
                </a:lnTo>
                <a:lnTo>
                  <a:pt x="96530" y="139064"/>
                </a:lnTo>
                <a:lnTo>
                  <a:pt x="127619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729" y="29205"/>
                </a:lnTo>
                <a:lnTo>
                  <a:pt x="9272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371983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3722370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859" y="15239"/>
                </a:lnTo>
                <a:lnTo>
                  <a:pt x="192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1048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372617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2529" y="74919"/>
                </a:lnTo>
                <a:lnTo>
                  <a:pt x="24780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1130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373063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000" y="0"/>
                </a:moveTo>
                <a:lnTo>
                  <a:pt x="13319" y="19049"/>
                </a:lnTo>
                <a:lnTo>
                  <a:pt x="0" y="60959"/>
                </a:lnTo>
                <a:lnTo>
                  <a:pt x="2529" y="74950"/>
                </a:lnTo>
                <a:lnTo>
                  <a:pt x="29199" y="105430"/>
                </a:lnTo>
                <a:lnTo>
                  <a:pt x="57149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569" y="47000"/>
                </a:lnTo>
                <a:lnTo>
                  <a:pt x="88910" y="13350"/>
                </a:lnTo>
                <a:lnTo>
                  <a:pt x="470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373443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279" y="99059"/>
                </a:lnTo>
                <a:lnTo>
                  <a:pt x="85709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373888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30" y="0"/>
                </a:moveTo>
                <a:lnTo>
                  <a:pt x="1249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9" y="88270"/>
                </a:lnTo>
                <a:lnTo>
                  <a:pt x="35539" y="93360"/>
                </a:lnTo>
                <a:lnTo>
                  <a:pt x="5077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06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019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374270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49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374715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899" y="0"/>
                </a:moveTo>
                <a:lnTo>
                  <a:pt x="1249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759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49529" y="1889"/>
                </a:lnTo>
                <a:lnTo>
                  <a:pt x="34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374903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930" y="0"/>
                </a:moveTo>
                <a:lnTo>
                  <a:pt x="20970" y="3169"/>
                </a:lnTo>
                <a:lnTo>
                  <a:pt x="10149" y="11429"/>
                </a:lnTo>
                <a:lnTo>
                  <a:pt x="316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1429" y="63520"/>
                </a:lnTo>
                <a:lnTo>
                  <a:pt x="22219" y="71140"/>
                </a:lnTo>
                <a:lnTo>
                  <a:pt x="36819" y="73670"/>
                </a:lnTo>
                <a:lnTo>
                  <a:pt x="50170" y="70500"/>
                </a:lnTo>
                <a:lnTo>
                  <a:pt x="61600" y="62880"/>
                </a:lnTo>
                <a:lnTo>
                  <a:pt x="69220" y="50810"/>
                </a:lnTo>
                <a:lnTo>
                  <a:pt x="71749" y="36850"/>
                </a:lnTo>
                <a:lnTo>
                  <a:pt x="71749" y="35570"/>
                </a:lnTo>
                <a:lnTo>
                  <a:pt x="6857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3753489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14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39989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19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375730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78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620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376110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142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699" y="39989"/>
                </a:lnTo>
                <a:lnTo>
                  <a:pt x="16520" y="46360"/>
                </a:lnTo>
                <a:lnTo>
                  <a:pt x="34289" y="47609"/>
                </a:lnTo>
                <a:lnTo>
                  <a:pt x="4443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81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376620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0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29" y="36179"/>
                </a:lnTo>
                <a:lnTo>
                  <a:pt x="23469" y="39349"/>
                </a:lnTo>
                <a:lnTo>
                  <a:pt x="34899" y="32369"/>
                </a:lnTo>
                <a:lnTo>
                  <a:pt x="39349" y="19049"/>
                </a:lnTo>
                <a:lnTo>
                  <a:pt x="36179" y="8260"/>
                </a:lnTo>
                <a:lnTo>
                  <a:pt x="26669" y="1249"/>
                </a:lnTo>
                <a:lnTo>
                  <a:pt x="95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376873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6979" y="0"/>
                </a:lnTo>
                <a:lnTo>
                  <a:pt x="0" y="7619"/>
                </a:lnTo>
                <a:lnTo>
                  <a:pt x="0" y="26669"/>
                </a:lnTo>
                <a:lnTo>
                  <a:pt x="697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393572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030" y="0"/>
                </a:moveTo>
                <a:lnTo>
                  <a:pt x="35570" y="13978"/>
                </a:lnTo>
                <a:lnTo>
                  <a:pt x="9540" y="45719"/>
                </a:lnTo>
                <a:lnTo>
                  <a:pt x="0" y="89534"/>
                </a:lnTo>
                <a:lnTo>
                  <a:pt x="1920" y="104144"/>
                </a:lnTo>
                <a:lnTo>
                  <a:pt x="21579" y="140339"/>
                </a:lnTo>
                <a:lnTo>
                  <a:pt x="55869" y="162568"/>
                </a:lnTo>
                <a:lnTo>
                  <a:pt x="8446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393953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320" y="94619"/>
                </a:lnTo>
                <a:lnTo>
                  <a:pt x="155569" y="80009"/>
                </a:lnTo>
                <a:lnTo>
                  <a:pt x="154320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394398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3809" y="52696"/>
                </a:lnTo>
                <a:lnTo>
                  <a:pt x="0" y="84450"/>
                </a:lnTo>
                <a:lnTo>
                  <a:pt x="2529" y="97785"/>
                </a:lnTo>
                <a:lnTo>
                  <a:pt x="24749" y="132075"/>
                </a:lnTo>
                <a:lnTo>
                  <a:pt x="62849" y="149851"/>
                </a:lnTo>
                <a:lnTo>
                  <a:pt x="78089" y="151125"/>
                </a:lnTo>
                <a:lnTo>
                  <a:pt x="92080" y="148589"/>
                </a:lnTo>
                <a:lnTo>
                  <a:pt x="127010" y="126991"/>
                </a:lnTo>
                <a:lnTo>
                  <a:pt x="14542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394780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541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010" y="113025"/>
                </a:lnTo>
                <a:lnTo>
                  <a:pt x="139689" y="71759"/>
                </a:lnTo>
                <a:lnTo>
                  <a:pt x="13904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395225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6489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1749" y="135879"/>
                </a:lnTo>
                <a:lnTo>
                  <a:pt x="85709" y="132709"/>
                </a:lnTo>
                <a:lnTo>
                  <a:pt x="118109" y="108569"/>
                </a:lnTo>
                <a:lnTo>
                  <a:pt x="131429" y="67939"/>
                </a:lnTo>
                <a:lnTo>
                  <a:pt x="130180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395477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59679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019"/>
                </a:lnTo>
                <a:lnTo>
                  <a:pt x="1920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508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395858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35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140" y="106679"/>
                </a:lnTo>
                <a:lnTo>
                  <a:pt x="67299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396240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4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600" y="47000"/>
                </a:lnTo>
                <a:lnTo>
                  <a:pt x="8955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396620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19" y="99059"/>
                </a:lnTo>
                <a:lnTo>
                  <a:pt x="85740" y="90799"/>
                </a:lnTo>
                <a:lnTo>
                  <a:pt x="9460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40" y="40020"/>
                </a:lnTo>
                <a:lnTo>
                  <a:pt x="76840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397065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219" y="88270"/>
                </a:lnTo>
                <a:lnTo>
                  <a:pt x="35570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659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3974469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889" y="36819"/>
                </a:lnTo>
                <a:lnTo>
                  <a:pt x="0" y="53980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7480" y="71109"/>
                </a:lnTo>
                <a:lnTo>
                  <a:pt x="8381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3979560" y="5727710"/>
            <a:ext cx="76835" cy="80645"/>
          </a:xfrm>
          <a:custGeom>
            <a:avLst/>
            <a:gdLst/>
            <a:ahLst/>
            <a:cxnLst/>
            <a:rect l="l" t="t" r="r" b="b"/>
            <a:pathLst>
              <a:path w="76835" h="80645">
                <a:moveTo>
                  <a:pt x="34289" y="0"/>
                </a:moveTo>
                <a:lnTo>
                  <a:pt x="609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7919" y="78729"/>
                </a:lnTo>
                <a:lnTo>
                  <a:pt x="44439" y="80619"/>
                </a:lnTo>
                <a:lnTo>
                  <a:pt x="57149" y="75559"/>
                </a:lnTo>
                <a:lnTo>
                  <a:pt x="67939" y="66659"/>
                </a:lnTo>
                <a:lnTo>
                  <a:pt x="74279" y="54589"/>
                </a:lnTo>
                <a:lnTo>
                  <a:pt x="76809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1569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398145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70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3985259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19" y="0"/>
                </a:moveTo>
                <a:lnTo>
                  <a:pt x="1078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2059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398907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73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830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60" y="20970"/>
                </a:lnTo>
                <a:lnTo>
                  <a:pt x="4952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399351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85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399796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252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49" y="19049"/>
                </a:lnTo>
                <a:lnTo>
                  <a:pt x="3681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400050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416749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70" y="0"/>
                </a:moveTo>
                <a:lnTo>
                  <a:pt x="36210" y="13978"/>
                </a:lnTo>
                <a:lnTo>
                  <a:pt x="10180" y="45719"/>
                </a:lnTo>
                <a:lnTo>
                  <a:pt x="0" y="89534"/>
                </a:lnTo>
                <a:lnTo>
                  <a:pt x="2560" y="104144"/>
                </a:lnTo>
                <a:lnTo>
                  <a:pt x="21610" y="140339"/>
                </a:lnTo>
                <a:lnTo>
                  <a:pt x="55900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80" y="73664"/>
                </a:lnTo>
                <a:lnTo>
                  <a:pt x="148589" y="35564"/>
                </a:lnTo>
                <a:lnTo>
                  <a:pt x="117469" y="9524"/>
                </a:lnTo>
                <a:lnTo>
                  <a:pt x="736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4171950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310" y="0"/>
                </a:moveTo>
                <a:lnTo>
                  <a:pt x="36210" y="12060"/>
                </a:lnTo>
                <a:lnTo>
                  <a:pt x="9540" y="42540"/>
                </a:lnTo>
                <a:lnTo>
                  <a:pt x="0" y="86999"/>
                </a:lnTo>
                <a:lnTo>
                  <a:pt x="1920" y="100334"/>
                </a:lnTo>
                <a:lnTo>
                  <a:pt x="20970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80" y="94619"/>
                </a:lnTo>
                <a:lnTo>
                  <a:pt x="154929" y="80009"/>
                </a:lnTo>
                <a:lnTo>
                  <a:pt x="153680" y="66044"/>
                </a:lnTo>
                <a:lnTo>
                  <a:pt x="136519" y="28574"/>
                </a:lnTo>
                <a:lnTo>
                  <a:pt x="102869" y="5084"/>
                </a:lnTo>
                <a:lnTo>
                  <a:pt x="743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417575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650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417957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50" y="142244"/>
                </a:lnTo>
                <a:lnTo>
                  <a:pt x="83179" y="142874"/>
                </a:lnTo>
                <a:lnTo>
                  <a:pt x="96530" y="139064"/>
                </a:lnTo>
                <a:lnTo>
                  <a:pt x="127650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729" y="29205"/>
                </a:lnTo>
                <a:lnTo>
                  <a:pt x="9272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418401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820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418654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859" y="15239"/>
                </a:lnTo>
                <a:lnTo>
                  <a:pt x="192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4140" y="115549"/>
                </a:lnTo>
                <a:lnTo>
                  <a:pt x="63520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10489" y="22859"/>
                </a:lnTo>
                <a:lnTo>
                  <a:pt x="74950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419035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990" y="20939"/>
                </a:lnTo>
                <a:lnTo>
                  <a:pt x="0" y="61600"/>
                </a:lnTo>
                <a:lnTo>
                  <a:pt x="2560" y="74919"/>
                </a:lnTo>
                <a:lnTo>
                  <a:pt x="24780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1130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4194809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00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2529" y="74950"/>
                </a:lnTo>
                <a:lnTo>
                  <a:pt x="29199" y="105430"/>
                </a:lnTo>
                <a:lnTo>
                  <a:pt x="57149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600" y="47000"/>
                </a:lnTo>
                <a:lnTo>
                  <a:pt x="88910" y="13350"/>
                </a:lnTo>
                <a:lnTo>
                  <a:pt x="470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419862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310" y="99059"/>
                </a:lnTo>
                <a:lnTo>
                  <a:pt x="85740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420242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5570" y="0"/>
                </a:moveTo>
                <a:lnTo>
                  <a:pt x="192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210" y="93360"/>
                </a:lnTo>
                <a:lnTo>
                  <a:pt x="51450" y="95249"/>
                </a:lnTo>
                <a:lnTo>
                  <a:pt x="65410" y="92080"/>
                </a:lnTo>
                <a:lnTo>
                  <a:pt x="76840" y="84460"/>
                </a:lnTo>
                <a:lnTo>
                  <a:pt x="85740" y="74310"/>
                </a:lnTo>
                <a:lnTo>
                  <a:pt x="92080" y="61600"/>
                </a:lnTo>
                <a:lnTo>
                  <a:pt x="93969" y="47000"/>
                </a:lnTo>
                <a:lnTo>
                  <a:pt x="93969" y="46360"/>
                </a:lnTo>
                <a:lnTo>
                  <a:pt x="66690" y="5730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420688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8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421133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49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421321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70" y="3169"/>
                </a:lnTo>
                <a:lnTo>
                  <a:pt x="10180" y="11429"/>
                </a:lnTo>
                <a:lnTo>
                  <a:pt x="316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1600" y="62880"/>
                </a:lnTo>
                <a:lnTo>
                  <a:pt x="69220" y="50810"/>
                </a:lnTo>
                <a:lnTo>
                  <a:pt x="71749" y="36850"/>
                </a:lnTo>
                <a:lnTo>
                  <a:pt x="71749" y="35570"/>
                </a:lnTo>
                <a:lnTo>
                  <a:pt x="6857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421767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14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40020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50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422147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620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422528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142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730" y="39989"/>
                </a:lnTo>
                <a:lnTo>
                  <a:pt x="16520" y="46360"/>
                </a:lnTo>
                <a:lnTo>
                  <a:pt x="34289" y="47609"/>
                </a:lnTo>
                <a:lnTo>
                  <a:pt x="4443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81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423038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0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2859" y="39349"/>
                </a:lnTo>
                <a:lnTo>
                  <a:pt x="34930" y="32369"/>
                </a:lnTo>
                <a:lnTo>
                  <a:pt x="39349" y="19049"/>
                </a:lnTo>
                <a:lnTo>
                  <a:pt x="36179" y="8260"/>
                </a:lnTo>
                <a:lnTo>
                  <a:pt x="26669" y="1249"/>
                </a:lnTo>
                <a:lnTo>
                  <a:pt x="95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423290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6979" y="0"/>
                </a:lnTo>
                <a:lnTo>
                  <a:pt x="0" y="7619"/>
                </a:lnTo>
                <a:lnTo>
                  <a:pt x="0" y="26669"/>
                </a:lnTo>
                <a:lnTo>
                  <a:pt x="697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439990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030" y="0"/>
                </a:moveTo>
                <a:lnTo>
                  <a:pt x="35570" y="13978"/>
                </a:lnTo>
                <a:lnTo>
                  <a:pt x="9540" y="45719"/>
                </a:lnTo>
                <a:lnTo>
                  <a:pt x="0" y="89534"/>
                </a:lnTo>
                <a:lnTo>
                  <a:pt x="1920" y="104144"/>
                </a:lnTo>
                <a:lnTo>
                  <a:pt x="20970" y="140339"/>
                </a:lnTo>
                <a:lnTo>
                  <a:pt x="55900" y="162568"/>
                </a:lnTo>
                <a:lnTo>
                  <a:pt x="8446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80" y="73664"/>
                </a:lnTo>
                <a:lnTo>
                  <a:pt x="147949" y="35564"/>
                </a:lnTo>
                <a:lnTo>
                  <a:pt x="116860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440371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50" y="0"/>
                </a:moveTo>
                <a:lnTo>
                  <a:pt x="36850" y="12060"/>
                </a:lnTo>
                <a:lnTo>
                  <a:pt x="10180" y="42540"/>
                </a:lnTo>
                <a:lnTo>
                  <a:pt x="0" y="86999"/>
                </a:lnTo>
                <a:lnTo>
                  <a:pt x="2560" y="100334"/>
                </a:lnTo>
                <a:lnTo>
                  <a:pt x="21610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320" y="94619"/>
                </a:lnTo>
                <a:lnTo>
                  <a:pt x="155569" y="80009"/>
                </a:lnTo>
                <a:lnTo>
                  <a:pt x="154320" y="6604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440817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3809" y="52696"/>
                </a:lnTo>
                <a:lnTo>
                  <a:pt x="0" y="84450"/>
                </a:lnTo>
                <a:lnTo>
                  <a:pt x="2529" y="97785"/>
                </a:lnTo>
                <a:lnTo>
                  <a:pt x="24780" y="132075"/>
                </a:lnTo>
                <a:lnTo>
                  <a:pt x="62880" y="149851"/>
                </a:lnTo>
                <a:lnTo>
                  <a:pt x="78120" y="151125"/>
                </a:lnTo>
                <a:lnTo>
                  <a:pt x="92080" y="148589"/>
                </a:lnTo>
                <a:lnTo>
                  <a:pt x="127010" y="126991"/>
                </a:lnTo>
                <a:lnTo>
                  <a:pt x="14542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441197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2529" y="95249"/>
                </a:lnTo>
                <a:lnTo>
                  <a:pt x="25389" y="126360"/>
                </a:lnTo>
                <a:lnTo>
                  <a:pt x="6541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010" y="113025"/>
                </a:lnTo>
                <a:lnTo>
                  <a:pt x="139689" y="71759"/>
                </a:lnTo>
                <a:lnTo>
                  <a:pt x="139080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441643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6520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1749" y="135879"/>
                </a:lnTo>
                <a:lnTo>
                  <a:pt x="85709" y="132709"/>
                </a:lnTo>
                <a:lnTo>
                  <a:pt x="118109" y="108569"/>
                </a:lnTo>
                <a:lnTo>
                  <a:pt x="131429" y="67939"/>
                </a:lnTo>
                <a:lnTo>
                  <a:pt x="130180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441895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59710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019"/>
                </a:lnTo>
                <a:lnTo>
                  <a:pt x="1920" y="80619"/>
                </a:lnTo>
                <a:lnTo>
                  <a:pt x="24140" y="115549"/>
                </a:lnTo>
                <a:lnTo>
                  <a:pt x="63520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4480" y="64769"/>
                </a:lnTo>
                <a:lnTo>
                  <a:pt x="124480" y="61569"/>
                </a:lnTo>
                <a:lnTo>
                  <a:pt x="109849" y="22859"/>
                </a:lnTo>
                <a:lnTo>
                  <a:pt x="74950" y="1889"/>
                </a:lnTo>
                <a:lnTo>
                  <a:pt x="597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442276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35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140" y="106679"/>
                </a:lnTo>
                <a:lnTo>
                  <a:pt x="67330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6860" y="59039"/>
                </a:lnTo>
                <a:lnTo>
                  <a:pt x="116860" y="55229"/>
                </a:lnTo>
                <a:lnTo>
                  <a:pt x="101620" y="19690"/>
                </a:lnTo>
                <a:lnTo>
                  <a:pt x="6412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442657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4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230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229" y="83819"/>
                </a:lnTo>
                <a:lnTo>
                  <a:pt x="109240" y="55900"/>
                </a:lnTo>
                <a:lnTo>
                  <a:pt x="108600" y="47000"/>
                </a:lnTo>
                <a:lnTo>
                  <a:pt x="8955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4430389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889" y="0"/>
                </a:moveTo>
                <a:lnTo>
                  <a:pt x="13990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50" y="99059"/>
                </a:lnTo>
                <a:lnTo>
                  <a:pt x="85740" y="90799"/>
                </a:lnTo>
                <a:lnTo>
                  <a:pt x="94609" y="80009"/>
                </a:lnTo>
                <a:lnTo>
                  <a:pt x="99700" y="66690"/>
                </a:lnTo>
                <a:lnTo>
                  <a:pt x="101620" y="52699"/>
                </a:lnTo>
                <a:lnTo>
                  <a:pt x="100340" y="40020"/>
                </a:lnTo>
                <a:lnTo>
                  <a:pt x="76840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443483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219" y="88270"/>
                </a:lnTo>
                <a:lnTo>
                  <a:pt x="35570" y="93360"/>
                </a:lnTo>
                <a:lnTo>
                  <a:pt x="51450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40" y="74310"/>
                </a:lnTo>
                <a:lnTo>
                  <a:pt x="91439" y="61600"/>
                </a:lnTo>
                <a:lnTo>
                  <a:pt x="93360" y="47000"/>
                </a:lnTo>
                <a:lnTo>
                  <a:pt x="93360" y="46360"/>
                </a:lnTo>
                <a:lnTo>
                  <a:pt x="66690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4438650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6210" y="0"/>
                </a:moveTo>
                <a:lnTo>
                  <a:pt x="192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60" y="86989"/>
                </a:lnTo>
                <a:lnTo>
                  <a:pt x="67299" y="80650"/>
                </a:lnTo>
                <a:lnTo>
                  <a:pt x="77480" y="71109"/>
                </a:lnTo>
                <a:lnTo>
                  <a:pt x="83819" y="59070"/>
                </a:lnTo>
                <a:lnTo>
                  <a:pt x="85740" y="44439"/>
                </a:lnTo>
                <a:lnTo>
                  <a:pt x="85740" y="40629"/>
                </a:lnTo>
                <a:lnTo>
                  <a:pt x="65410" y="7619"/>
                </a:lnTo>
                <a:lnTo>
                  <a:pt x="362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444310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6339" y="63489"/>
                </a:lnTo>
                <a:lnTo>
                  <a:pt x="15880" y="72999"/>
                </a:lnTo>
                <a:lnTo>
                  <a:pt x="28559" y="78729"/>
                </a:lnTo>
                <a:lnTo>
                  <a:pt x="4507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80" y="39989"/>
                </a:lnTo>
                <a:lnTo>
                  <a:pt x="76840" y="31089"/>
                </a:lnTo>
                <a:lnTo>
                  <a:pt x="71749" y="18409"/>
                </a:lnTo>
                <a:lnTo>
                  <a:pt x="62240" y="8869"/>
                </a:lnTo>
                <a:lnTo>
                  <a:pt x="50170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444562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70" y="3169"/>
                </a:lnTo>
                <a:lnTo>
                  <a:pt x="10180" y="11429"/>
                </a:lnTo>
                <a:lnTo>
                  <a:pt x="2560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40" y="36850"/>
                </a:lnTo>
                <a:lnTo>
                  <a:pt x="71140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4449439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19" y="0"/>
                </a:moveTo>
                <a:lnTo>
                  <a:pt x="10789" y="6979"/>
                </a:lnTo>
                <a:lnTo>
                  <a:pt x="2560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60" y="62880"/>
                </a:lnTo>
                <a:lnTo>
                  <a:pt x="52090" y="55900"/>
                </a:lnTo>
                <a:lnTo>
                  <a:pt x="60319" y="45079"/>
                </a:lnTo>
                <a:lnTo>
                  <a:pt x="63520" y="31120"/>
                </a:lnTo>
                <a:lnTo>
                  <a:pt x="63520" y="27950"/>
                </a:lnTo>
                <a:lnTo>
                  <a:pt x="59710" y="15880"/>
                </a:lnTo>
                <a:lnTo>
                  <a:pt x="52090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4453249" y="4979030"/>
            <a:ext cx="56515" cy="57150"/>
          </a:xfrm>
          <a:custGeom>
            <a:avLst/>
            <a:gdLst/>
            <a:ahLst/>
            <a:cxnLst/>
            <a:rect l="l" t="t" r="r" b="b"/>
            <a:pathLst>
              <a:path w="56514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73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699" y="41909"/>
                </a:lnTo>
                <a:lnTo>
                  <a:pt x="55900" y="27950"/>
                </a:lnTo>
                <a:lnTo>
                  <a:pt x="55260" y="20970"/>
                </a:lnTo>
                <a:lnTo>
                  <a:pt x="4888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4457700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21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830" y="38740"/>
                </a:lnTo>
                <a:lnTo>
                  <a:pt x="47640" y="24749"/>
                </a:lnTo>
                <a:lnTo>
                  <a:pt x="45079" y="13959"/>
                </a:lnTo>
                <a:lnTo>
                  <a:pt x="36210" y="380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446215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81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4464679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040" y="26669"/>
                </a:lnTo>
                <a:lnTo>
                  <a:pt x="33040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4631679" y="8474071"/>
            <a:ext cx="163830" cy="167640"/>
          </a:xfrm>
          <a:custGeom>
            <a:avLst/>
            <a:gdLst/>
            <a:ahLst/>
            <a:cxnLst/>
            <a:rect l="l" t="t" r="r" b="b"/>
            <a:pathLst>
              <a:path w="163829" h="167640">
                <a:moveTo>
                  <a:pt x="73670" y="0"/>
                </a:moveTo>
                <a:lnTo>
                  <a:pt x="36210" y="13978"/>
                </a:lnTo>
                <a:lnTo>
                  <a:pt x="10180" y="45719"/>
                </a:lnTo>
                <a:lnTo>
                  <a:pt x="0" y="89534"/>
                </a:lnTo>
                <a:lnTo>
                  <a:pt x="2560" y="104144"/>
                </a:lnTo>
                <a:lnTo>
                  <a:pt x="21610" y="140339"/>
                </a:lnTo>
                <a:lnTo>
                  <a:pt x="55900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220" y="83819"/>
                </a:lnTo>
                <a:lnTo>
                  <a:pt x="162580" y="73664"/>
                </a:lnTo>
                <a:lnTo>
                  <a:pt x="148589" y="35564"/>
                </a:lnTo>
                <a:lnTo>
                  <a:pt x="117500" y="9524"/>
                </a:lnTo>
                <a:lnTo>
                  <a:pt x="736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463612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310" y="0"/>
                </a:moveTo>
                <a:lnTo>
                  <a:pt x="36210" y="12060"/>
                </a:lnTo>
                <a:lnTo>
                  <a:pt x="9540" y="42540"/>
                </a:lnTo>
                <a:lnTo>
                  <a:pt x="0" y="86999"/>
                </a:lnTo>
                <a:lnTo>
                  <a:pt x="1920" y="100334"/>
                </a:lnTo>
                <a:lnTo>
                  <a:pt x="20970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229" y="156209"/>
                </a:lnTo>
                <a:lnTo>
                  <a:pt x="135910" y="132719"/>
                </a:lnTo>
                <a:lnTo>
                  <a:pt x="153680" y="94619"/>
                </a:lnTo>
                <a:lnTo>
                  <a:pt x="154960" y="80009"/>
                </a:lnTo>
                <a:lnTo>
                  <a:pt x="153680" y="66674"/>
                </a:lnTo>
                <a:lnTo>
                  <a:pt x="136519" y="28574"/>
                </a:lnTo>
                <a:lnTo>
                  <a:pt x="102869" y="5084"/>
                </a:lnTo>
                <a:lnTo>
                  <a:pt x="743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4639939" y="7975604"/>
            <a:ext cx="147955" cy="151130"/>
          </a:xfrm>
          <a:custGeom>
            <a:avLst/>
            <a:gdLst/>
            <a:ahLst/>
            <a:cxnLst/>
            <a:rect l="l" t="t" r="r" b="b"/>
            <a:pathLst>
              <a:path w="147954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420" y="132075"/>
                </a:lnTo>
                <a:lnTo>
                  <a:pt x="63520" y="149851"/>
                </a:lnTo>
                <a:lnTo>
                  <a:pt x="78760" y="151125"/>
                </a:lnTo>
                <a:lnTo>
                  <a:pt x="92720" y="148589"/>
                </a:lnTo>
                <a:lnTo>
                  <a:pt x="127650" y="126991"/>
                </a:lnTo>
                <a:lnTo>
                  <a:pt x="146060" y="89534"/>
                </a:lnTo>
                <a:lnTo>
                  <a:pt x="147340" y="74925"/>
                </a:lnTo>
                <a:lnTo>
                  <a:pt x="147340" y="73020"/>
                </a:lnTo>
                <a:lnTo>
                  <a:pt x="135910" y="35551"/>
                </a:lnTo>
                <a:lnTo>
                  <a:pt x="10603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4643749" y="7724775"/>
            <a:ext cx="140335" cy="142875"/>
          </a:xfrm>
          <a:custGeom>
            <a:avLst/>
            <a:gdLst/>
            <a:ahLst/>
            <a:cxnLst/>
            <a:rect l="l" t="t" r="r" b="b"/>
            <a:pathLst>
              <a:path w="140335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420" y="126360"/>
                </a:lnTo>
                <a:lnTo>
                  <a:pt x="66050" y="142244"/>
                </a:lnTo>
                <a:lnTo>
                  <a:pt x="83179" y="142874"/>
                </a:lnTo>
                <a:lnTo>
                  <a:pt x="96530" y="139064"/>
                </a:lnTo>
                <a:lnTo>
                  <a:pt x="127650" y="113025"/>
                </a:lnTo>
                <a:lnTo>
                  <a:pt x="139720" y="71759"/>
                </a:lnTo>
                <a:lnTo>
                  <a:pt x="139720" y="66674"/>
                </a:lnTo>
                <a:lnTo>
                  <a:pt x="125729" y="29205"/>
                </a:lnTo>
                <a:lnTo>
                  <a:pt x="9272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4648200" y="7475220"/>
            <a:ext cx="132080" cy="135890"/>
          </a:xfrm>
          <a:custGeom>
            <a:avLst/>
            <a:gdLst/>
            <a:ahLst/>
            <a:cxnLst/>
            <a:rect l="l" t="t" r="r" b="b"/>
            <a:pathLst>
              <a:path w="132079" h="135890">
                <a:moveTo>
                  <a:pt x="60959" y="0"/>
                </a:moveTo>
                <a:lnTo>
                  <a:pt x="17160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5740" y="132709"/>
                </a:lnTo>
                <a:lnTo>
                  <a:pt x="118750" y="108569"/>
                </a:lnTo>
                <a:lnTo>
                  <a:pt x="131460" y="67939"/>
                </a:lnTo>
                <a:lnTo>
                  <a:pt x="130820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4650729" y="7225040"/>
            <a:ext cx="125730" cy="128905"/>
          </a:xfrm>
          <a:custGeom>
            <a:avLst/>
            <a:gdLst/>
            <a:ahLst/>
            <a:cxnLst/>
            <a:rect l="l" t="t" r="r" b="b"/>
            <a:pathLst>
              <a:path w="125729" h="128904">
                <a:moveTo>
                  <a:pt x="60350" y="0"/>
                </a:moveTo>
                <a:lnTo>
                  <a:pt x="22859" y="15239"/>
                </a:lnTo>
                <a:lnTo>
                  <a:pt x="192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4140" y="115549"/>
                </a:lnTo>
                <a:lnTo>
                  <a:pt x="63520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120" y="64769"/>
                </a:lnTo>
                <a:lnTo>
                  <a:pt x="125120" y="61569"/>
                </a:lnTo>
                <a:lnTo>
                  <a:pt x="110489" y="22859"/>
                </a:lnTo>
                <a:lnTo>
                  <a:pt x="74950" y="1889"/>
                </a:lnTo>
                <a:lnTo>
                  <a:pt x="603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4654539" y="6976750"/>
            <a:ext cx="118110" cy="118745"/>
          </a:xfrm>
          <a:custGeom>
            <a:avLst/>
            <a:gdLst/>
            <a:ahLst/>
            <a:cxnLst/>
            <a:rect l="l" t="t" r="r" b="b"/>
            <a:pathLst>
              <a:path w="118110" h="118745">
                <a:moveTo>
                  <a:pt x="47640" y="0"/>
                </a:moveTo>
                <a:lnTo>
                  <a:pt x="1399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780" y="106679"/>
                </a:lnTo>
                <a:lnTo>
                  <a:pt x="67970" y="118750"/>
                </a:lnTo>
                <a:lnTo>
                  <a:pt x="81290" y="114940"/>
                </a:lnTo>
                <a:lnTo>
                  <a:pt x="111130" y="86989"/>
                </a:lnTo>
                <a:lnTo>
                  <a:pt x="117500" y="59039"/>
                </a:lnTo>
                <a:lnTo>
                  <a:pt x="117500" y="55229"/>
                </a:lnTo>
                <a:lnTo>
                  <a:pt x="102260" y="19690"/>
                </a:lnTo>
                <a:lnTo>
                  <a:pt x="6476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465898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00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2560" y="74950"/>
                </a:lnTo>
                <a:lnTo>
                  <a:pt x="29230" y="105430"/>
                </a:lnTo>
                <a:lnTo>
                  <a:pt x="57149" y="112410"/>
                </a:lnTo>
                <a:lnTo>
                  <a:pt x="71140" y="109880"/>
                </a:lnTo>
                <a:lnTo>
                  <a:pt x="102229" y="83819"/>
                </a:lnTo>
                <a:lnTo>
                  <a:pt x="109240" y="55900"/>
                </a:lnTo>
                <a:lnTo>
                  <a:pt x="108600" y="47000"/>
                </a:lnTo>
                <a:lnTo>
                  <a:pt x="88910" y="13350"/>
                </a:lnTo>
                <a:lnTo>
                  <a:pt x="470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4662799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889" y="0"/>
                </a:moveTo>
                <a:lnTo>
                  <a:pt x="13990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310" y="99059"/>
                </a:lnTo>
                <a:lnTo>
                  <a:pt x="85740" y="90799"/>
                </a:lnTo>
                <a:lnTo>
                  <a:pt x="94000" y="80009"/>
                </a:lnTo>
                <a:lnTo>
                  <a:pt x="99700" y="66690"/>
                </a:lnTo>
                <a:lnTo>
                  <a:pt x="101620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4666609" y="6228070"/>
            <a:ext cx="94615" cy="95250"/>
          </a:xfrm>
          <a:custGeom>
            <a:avLst/>
            <a:gdLst/>
            <a:ahLst/>
            <a:cxnLst/>
            <a:rect l="l" t="t" r="r" b="b"/>
            <a:pathLst>
              <a:path w="94614" h="95250">
                <a:moveTo>
                  <a:pt x="35570" y="0"/>
                </a:moveTo>
                <a:lnTo>
                  <a:pt x="192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210" y="93360"/>
                </a:lnTo>
                <a:lnTo>
                  <a:pt x="51450" y="95249"/>
                </a:lnTo>
                <a:lnTo>
                  <a:pt x="65410" y="92080"/>
                </a:lnTo>
                <a:lnTo>
                  <a:pt x="76840" y="84460"/>
                </a:lnTo>
                <a:lnTo>
                  <a:pt x="85740" y="74310"/>
                </a:lnTo>
                <a:lnTo>
                  <a:pt x="92080" y="61600"/>
                </a:lnTo>
                <a:lnTo>
                  <a:pt x="94000" y="47000"/>
                </a:lnTo>
                <a:lnTo>
                  <a:pt x="94000" y="46360"/>
                </a:lnTo>
                <a:lnTo>
                  <a:pt x="66690" y="5730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4671059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6210" y="0"/>
                </a:moveTo>
                <a:lnTo>
                  <a:pt x="128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5260" y="86989"/>
                </a:lnTo>
                <a:lnTo>
                  <a:pt x="67299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40" y="44439"/>
                </a:lnTo>
                <a:lnTo>
                  <a:pt x="85740" y="40629"/>
                </a:lnTo>
                <a:lnTo>
                  <a:pt x="65410" y="7619"/>
                </a:lnTo>
                <a:lnTo>
                  <a:pt x="362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467550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80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40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4677399" y="5477500"/>
            <a:ext cx="72390" cy="73660"/>
          </a:xfrm>
          <a:custGeom>
            <a:avLst/>
            <a:gdLst/>
            <a:ahLst/>
            <a:cxnLst/>
            <a:rect l="l" t="t" r="r" b="b"/>
            <a:pathLst>
              <a:path w="72389" h="73660">
                <a:moveTo>
                  <a:pt x="34289" y="0"/>
                </a:moveTo>
                <a:lnTo>
                  <a:pt x="20970" y="3169"/>
                </a:lnTo>
                <a:lnTo>
                  <a:pt x="10180" y="11429"/>
                </a:lnTo>
                <a:lnTo>
                  <a:pt x="3200" y="23500"/>
                </a:lnTo>
                <a:lnTo>
                  <a:pt x="0" y="38099"/>
                </a:lnTo>
                <a:lnTo>
                  <a:pt x="3200" y="52090"/>
                </a:lnTo>
                <a:lnTo>
                  <a:pt x="10820" y="63520"/>
                </a:lnTo>
                <a:lnTo>
                  <a:pt x="22250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1600" y="62880"/>
                </a:lnTo>
                <a:lnTo>
                  <a:pt x="68579" y="50810"/>
                </a:lnTo>
                <a:lnTo>
                  <a:pt x="71780" y="36850"/>
                </a:lnTo>
                <a:lnTo>
                  <a:pt x="71780" y="35570"/>
                </a:lnTo>
                <a:lnTo>
                  <a:pt x="68579" y="21610"/>
                </a:lnTo>
                <a:lnTo>
                  <a:pt x="60350" y="10180"/>
                </a:lnTo>
                <a:lnTo>
                  <a:pt x="48920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4681209" y="5229850"/>
            <a:ext cx="64769" cy="63500"/>
          </a:xfrm>
          <a:custGeom>
            <a:avLst/>
            <a:gdLst/>
            <a:ahLst/>
            <a:cxnLst/>
            <a:rect l="l" t="t" r="r" b="b"/>
            <a:pathLst>
              <a:path w="64770" h="63500">
                <a:moveTo>
                  <a:pt x="22250" y="0"/>
                </a:moveTo>
                <a:lnTo>
                  <a:pt x="10820" y="6979"/>
                </a:lnTo>
                <a:lnTo>
                  <a:pt x="3200" y="18409"/>
                </a:lnTo>
                <a:lnTo>
                  <a:pt x="0" y="33040"/>
                </a:lnTo>
                <a:lnTo>
                  <a:pt x="3809" y="45079"/>
                </a:lnTo>
                <a:lnTo>
                  <a:pt x="11429" y="54620"/>
                </a:lnTo>
                <a:lnTo>
                  <a:pt x="24140" y="60959"/>
                </a:lnTo>
                <a:lnTo>
                  <a:pt x="40660" y="62880"/>
                </a:lnTo>
                <a:lnTo>
                  <a:pt x="52730" y="55900"/>
                </a:lnTo>
                <a:lnTo>
                  <a:pt x="60959" y="45079"/>
                </a:lnTo>
                <a:lnTo>
                  <a:pt x="64160" y="31120"/>
                </a:lnTo>
                <a:lnTo>
                  <a:pt x="64160" y="27950"/>
                </a:lnTo>
                <a:lnTo>
                  <a:pt x="60350" y="15880"/>
                </a:lnTo>
                <a:lnTo>
                  <a:pt x="52090" y="6979"/>
                </a:lnTo>
                <a:lnTo>
                  <a:pt x="3938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4685659" y="4979030"/>
            <a:ext cx="56515" cy="57150"/>
          </a:xfrm>
          <a:custGeom>
            <a:avLst/>
            <a:gdLst/>
            <a:ahLst/>
            <a:cxnLst/>
            <a:rect l="l" t="t" r="r" b="b"/>
            <a:pathLst>
              <a:path w="56514" h="57150">
                <a:moveTo>
                  <a:pt x="21610" y="0"/>
                </a:moveTo>
                <a:lnTo>
                  <a:pt x="10180" y="5730"/>
                </a:lnTo>
                <a:lnTo>
                  <a:pt x="2560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880" y="53980"/>
                </a:lnTo>
                <a:lnTo>
                  <a:pt x="29839" y="57149"/>
                </a:lnTo>
                <a:lnTo>
                  <a:pt x="43190" y="52059"/>
                </a:lnTo>
                <a:lnTo>
                  <a:pt x="52090" y="41909"/>
                </a:lnTo>
                <a:lnTo>
                  <a:pt x="55900" y="27950"/>
                </a:lnTo>
                <a:lnTo>
                  <a:pt x="54620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6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4689469" y="4728850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22859" y="0"/>
                </a:moveTo>
                <a:lnTo>
                  <a:pt x="1078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73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4470" y="38740"/>
                </a:lnTo>
                <a:lnTo>
                  <a:pt x="48280" y="24749"/>
                </a:lnTo>
                <a:lnTo>
                  <a:pt x="45719" y="13959"/>
                </a:lnTo>
                <a:lnTo>
                  <a:pt x="36850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469455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0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2859" y="39349"/>
                </a:lnTo>
                <a:lnTo>
                  <a:pt x="34289" y="32369"/>
                </a:lnTo>
                <a:lnTo>
                  <a:pt x="39380" y="19049"/>
                </a:lnTo>
                <a:lnTo>
                  <a:pt x="36179" y="8260"/>
                </a:lnTo>
                <a:lnTo>
                  <a:pt x="26669" y="1249"/>
                </a:lnTo>
                <a:lnTo>
                  <a:pt x="95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4696449" y="4229100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060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60" y="34289"/>
                </a:lnTo>
                <a:lnTo>
                  <a:pt x="33680" y="26669"/>
                </a:lnTo>
                <a:lnTo>
                  <a:pt x="33680" y="7619"/>
                </a:lnTo>
                <a:lnTo>
                  <a:pt x="2606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4864089" y="8474071"/>
            <a:ext cx="163830" cy="167640"/>
          </a:xfrm>
          <a:custGeom>
            <a:avLst/>
            <a:gdLst/>
            <a:ahLst/>
            <a:cxnLst/>
            <a:rect l="l" t="t" r="r" b="b"/>
            <a:pathLst>
              <a:path w="163829" h="167640">
                <a:moveTo>
                  <a:pt x="73030" y="0"/>
                </a:moveTo>
                <a:lnTo>
                  <a:pt x="35570" y="13978"/>
                </a:lnTo>
                <a:lnTo>
                  <a:pt x="9540" y="45719"/>
                </a:lnTo>
                <a:lnTo>
                  <a:pt x="0" y="89534"/>
                </a:lnTo>
                <a:lnTo>
                  <a:pt x="1920" y="104144"/>
                </a:lnTo>
                <a:lnTo>
                  <a:pt x="20970" y="140339"/>
                </a:lnTo>
                <a:lnTo>
                  <a:pt x="55900" y="162568"/>
                </a:lnTo>
                <a:lnTo>
                  <a:pt x="8446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220" y="83819"/>
                </a:lnTo>
                <a:lnTo>
                  <a:pt x="162580" y="73664"/>
                </a:lnTo>
                <a:lnTo>
                  <a:pt x="147980" y="35564"/>
                </a:lnTo>
                <a:lnTo>
                  <a:pt x="116860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4867899" y="8223885"/>
            <a:ext cx="156210" cy="159385"/>
          </a:xfrm>
          <a:custGeom>
            <a:avLst/>
            <a:gdLst/>
            <a:ahLst/>
            <a:cxnLst/>
            <a:rect l="l" t="t" r="r" b="b"/>
            <a:pathLst>
              <a:path w="156210" h="159384">
                <a:moveTo>
                  <a:pt x="74950" y="0"/>
                </a:moveTo>
                <a:lnTo>
                  <a:pt x="36850" y="12060"/>
                </a:lnTo>
                <a:lnTo>
                  <a:pt x="10180" y="42540"/>
                </a:lnTo>
                <a:lnTo>
                  <a:pt x="0" y="86999"/>
                </a:lnTo>
                <a:lnTo>
                  <a:pt x="2560" y="100334"/>
                </a:lnTo>
                <a:lnTo>
                  <a:pt x="21610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5910" y="132719"/>
                </a:lnTo>
                <a:lnTo>
                  <a:pt x="153680" y="94619"/>
                </a:lnTo>
                <a:lnTo>
                  <a:pt x="155600" y="80009"/>
                </a:lnTo>
                <a:lnTo>
                  <a:pt x="154320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487234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3809" y="52696"/>
                </a:lnTo>
                <a:lnTo>
                  <a:pt x="0" y="84450"/>
                </a:lnTo>
                <a:lnTo>
                  <a:pt x="2560" y="97785"/>
                </a:lnTo>
                <a:lnTo>
                  <a:pt x="24780" y="132075"/>
                </a:lnTo>
                <a:lnTo>
                  <a:pt x="62880" y="149851"/>
                </a:lnTo>
                <a:lnTo>
                  <a:pt x="78120" y="151125"/>
                </a:lnTo>
                <a:lnTo>
                  <a:pt x="92080" y="148589"/>
                </a:lnTo>
                <a:lnTo>
                  <a:pt x="127010" y="126991"/>
                </a:lnTo>
                <a:lnTo>
                  <a:pt x="145420" y="89534"/>
                </a:lnTo>
                <a:lnTo>
                  <a:pt x="146700" y="74925"/>
                </a:lnTo>
                <a:lnTo>
                  <a:pt x="146700" y="73020"/>
                </a:lnTo>
                <a:lnTo>
                  <a:pt x="135910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487615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2560" y="95249"/>
                </a:lnTo>
                <a:lnTo>
                  <a:pt x="25420" y="126360"/>
                </a:lnTo>
                <a:lnTo>
                  <a:pt x="65410" y="142244"/>
                </a:lnTo>
                <a:lnTo>
                  <a:pt x="82570" y="142874"/>
                </a:lnTo>
                <a:lnTo>
                  <a:pt x="95890" y="139064"/>
                </a:lnTo>
                <a:lnTo>
                  <a:pt x="127010" y="113025"/>
                </a:lnTo>
                <a:lnTo>
                  <a:pt x="139080" y="71759"/>
                </a:lnTo>
                <a:lnTo>
                  <a:pt x="139080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4879969" y="7475220"/>
            <a:ext cx="132080" cy="135890"/>
          </a:xfrm>
          <a:custGeom>
            <a:avLst/>
            <a:gdLst/>
            <a:ahLst/>
            <a:cxnLst/>
            <a:rect l="l" t="t" r="r" b="b"/>
            <a:pathLst>
              <a:path w="132079" h="135890">
                <a:moveTo>
                  <a:pt x="61600" y="0"/>
                </a:moveTo>
                <a:lnTo>
                  <a:pt x="17160" y="22859"/>
                </a:lnTo>
                <a:lnTo>
                  <a:pt x="128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9" y="124449"/>
                </a:lnTo>
                <a:lnTo>
                  <a:pt x="72389" y="135879"/>
                </a:lnTo>
                <a:lnTo>
                  <a:pt x="86380" y="132709"/>
                </a:lnTo>
                <a:lnTo>
                  <a:pt x="118750" y="108569"/>
                </a:lnTo>
                <a:lnTo>
                  <a:pt x="131460" y="67939"/>
                </a:lnTo>
                <a:lnTo>
                  <a:pt x="130820" y="57790"/>
                </a:lnTo>
                <a:lnTo>
                  <a:pt x="113050" y="20939"/>
                </a:lnTo>
                <a:lnTo>
                  <a:pt x="76840" y="1280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488313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59710" y="0"/>
                </a:moveTo>
                <a:lnTo>
                  <a:pt x="22250" y="15239"/>
                </a:lnTo>
                <a:lnTo>
                  <a:pt x="128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4140" y="115549"/>
                </a:lnTo>
                <a:lnTo>
                  <a:pt x="63520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4480" y="64769"/>
                </a:lnTo>
                <a:lnTo>
                  <a:pt x="124480" y="61569"/>
                </a:lnTo>
                <a:lnTo>
                  <a:pt x="109880" y="22859"/>
                </a:lnTo>
                <a:lnTo>
                  <a:pt x="74950" y="1889"/>
                </a:lnTo>
                <a:lnTo>
                  <a:pt x="597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488694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35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140" y="106679"/>
                </a:lnTo>
                <a:lnTo>
                  <a:pt x="67330" y="118750"/>
                </a:lnTo>
                <a:lnTo>
                  <a:pt x="80650" y="114940"/>
                </a:lnTo>
                <a:lnTo>
                  <a:pt x="110489" y="86989"/>
                </a:lnTo>
                <a:lnTo>
                  <a:pt x="116860" y="59039"/>
                </a:lnTo>
                <a:lnTo>
                  <a:pt x="116860" y="55229"/>
                </a:lnTo>
                <a:lnTo>
                  <a:pt x="101620" y="19690"/>
                </a:lnTo>
                <a:lnTo>
                  <a:pt x="64160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489075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4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3200" y="74950"/>
                </a:lnTo>
                <a:lnTo>
                  <a:pt x="29230" y="105430"/>
                </a:lnTo>
                <a:lnTo>
                  <a:pt x="57790" y="112410"/>
                </a:lnTo>
                <a:lnTo>
                  <a:pt x="71780" y="109880"/>
                </a:lnTo>
                <a:lnTo>
                  <a:pt x="102260" y="83819"/>
                </a:lnTo>
                <a:lnTo>
                  <a:pt x="109240" y="55900"/>
                </a:lnTo>
                <a:lnTo>
                  <a:pt x="108600" y="47000"/>
                </a:lnTo>
                <a:lnTo>
                  <a:pt x="8955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4894569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920" y="0"/>
                </a:moveTo>
                <a:lnTo>
                  <a:pt x="13990" y="16520"/>
                </a:lnTo>
                <a:lnTo>
                  <a:pt x="0" y="58430"/>
                </a:lnTo>
                <a:lnTo>
                  <a:pt x="3200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50" y="99059"/>
                </a:lnTo>
                <a:lnTo>
                  <a:pt x="85740" y="90799"/>
                </a:lnTo>
                <a:lnTo>
                  <a:pt x="94640" y="80009"/>
                </a:lnTo>
                <a:lnTo>
                  <a:pt x="99700" y="66690"/>
                </a:lnTo>
                <a:lnTo>
                  <a:pt x="101620" y="52699"/>
                </a:lnTo>
                <a:lnTo>
                  <a:pt x="100340" y="40020"/>
                </a:lnTo>
                <a:lnTo>
                  <a:pt x="76840" y="7619"/>
                </a:lnTo>
                <a:lnTo>
                  <a:pt x="48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489901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219" y="88270"/>
                </a:lnTo>
                <a:lnTo>
                  <a:pt x="35570" y="93360"/>
                </a:lnTo>
                <a:lnTo>
                  <a:pt x="51450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40" y="74310"/>
                </a:lnTo>
                <a:lnTo>
                  <a:pt x="91439" y="61600"/>
                </a:lnTo>
                <a:lnTo>
                  <a:pt x="93360" y="47000"/>
                </a:lnTo>
                <a:lnTo>
                  <a:pt x="93360" y="46360"/>
                </a:lnTo>
                <a:lnTo>
                  <a:pt x="66690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4902829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6210" y="0"/>
                </a:moveTo>
                <a:lnTo>
                  <a:pt x="192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60" y="86989"/>
                </a:lnTo>
                <a:lnTo>
                  <a:pt x="67330" y="80650"/>
                </a:lnTo>
                <a:lnTo>
                  <a:pt x="77480" y="71109"/>
                </a:lnTo>
                <a:lnTo>
                  <a:pt x="83819" y="59070"/>
                </a:lnTo>
                <a:lnTo>
                  <a:pt x="85740" y="44439"/>
                </a:lnTo>
                <a:lnTo>
                  <a:pt x="85740" y="40629"/>
                </a:lnTo>
                <a:lnTo>
                  <a:pt x="65410" y="7619"/>
                </a:lnTo>
                <a:lnTo>
                  <a:pt x="362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490727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6339" y="63489"/>
                </a:lnTo>
                <a:lnTo>
                  <a:pt x="15880" y="72999"/>
                </a:lnTo>
                <a:lnTo>
                  <a:pt x="28590" y="78729"/>
                </a:lnTo>
                <a:lnTo>
                  <a:pt x="4507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80" y="39989"/>
                </a:lnTo>
                <a:lnTo>
                  <a:pt x="76840" y="31089"/>
                </a:lnTo>
                <a:lnTo>
                  <a:pt x="71109" y="18409"/>
                </a:lnTo>
                <a:lnTo>
                  <a:pt x="62240" y="8869"/>
                </a:lnTo>
                <a:lnTo>
                  <a:pt x="50170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490980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70" y="3169"/>
                </a:lnTo>
                <a:lnTo>
                  <a:pt x="10180" y="11429"/>
                </a:lnTo>
                <a:lnTo>
                  <a:pt x="2560" y="23500"/>
                </a:lnTo>
                <a:lnTo>
                  <a:pt x="0" y="38099"/>
                </a:lnTo>
                <a:lnTo>
                  <a:pt x="3200" y="52090"/>
                </a:lnTo>
                <a:lnTo>
                  <a:pt x="10820" y="63520"/>
                </a:lnTo>
                <a:lnTo>
                  <a:pt x="22250" y="71140"/>
                </a:lnTo>
                <a:lnTo>
                  <a:pt x="36210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40" y="36850"/>
                </a:lnTo>
                <a:lnTo>
                  <a:pt x="71140" y="35570"/>
                </a:lnTo>
                <a:lnTo>
                  <a:pt x="67970" y="21610"/>
                </a:lnTo>
                <a:lnTo>
                  <a:pt x="60350" y="10180"/>
                </a:lnTo>
                <a:lnTo>
                  <a:pt x="48280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4913619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50" y="0"/>
                </a:moveTo>
                <a:lnTo>
                  <a:pt x="10820" y="6979"/>
                </a:lnTo>
                <a:lnTo>
                  <a:pt x="2560" y="18409"/>
                </a:lnTo>
                <a:lnTo>
                  <a:pt x="0" y="33040"/>
                </a:lnTo>
                <a:lnTo>
                  <a:pt x="3200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020" y="62880"/>
                </a:lnTo>
                <a:lnTo>
                  <a:pt x="52090" y="55900"/>
                </a:lnTo>
                <a:lnTo>
                  <a:pt x="60350" y="45079"/>
                </a:lnTo>
                <a:lnTo>
                  <a:pt x="63520" y="31120"/>
                </a:lnTo>
                <a:lnTo>
                  <a:pt x="63520" y="27950"/>
                </a:lnTo>
                <a:lnTo>
                  <a:pt x="59710" y="15880"/>
                </a:lnTo>
                <a:lnTo>
                  <a:pt x="52090" y="6979"/>
                </a:lnTo>
                <a:lnTo>
                  <a:pt x="3938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4917429" y="4979030"/>
            <a:ext cx="56515" cy="57150"/>
          </a:xfrm>
          <a:custGeom>
            <a:avLst/>
            <a:gdLst/>
            <a:ahLst/>
            <a:cxnLst/>
            <a:rect l="l" t="t" r="r" b="b"/>
            <a:pathLst>
              <a:path w="56514" h="57150">
                <a:moveTo>
                  <a:pt x="22250" y="0"/>
                </a:moveTo>
                <a:lnTo>
                  <a:pt x="10820" y="5730"/>
                </a:lnTo>
                <a:lnTo>
                  <a:pt x="3200" y="17160"/>
                </a:lnTo>
                <a:lnTo>
                  <a:pt x="0" y="32400"/>
                </a:lnTo>
                <a:lnTo>
                  <a:pt x="573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730" y="41909"/>
                </a:lnTo>
                <a:lnTo>
                  <a:pt x="55900" y="27950"/>
                </a:lnTo>
                <a:lnTo>
                  <a:pt x="55260" y="20970"/>
                </a:lnTo>
                <a:lnTo>
                  <a:pt x="48920" y="10149"/>
                </a:lnTo>
                <a:lnTo>
                  <a:pt x="38099" y="2529"/>
                </a:lnTo>
                <a:lnTo>
                  <a:pt x="222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492187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219" y="0"/>
                </a:moveTo>
                <a:lnTo>
                  <a:pt x="10789" y="3809"/>
                </a:lnTo>
                <a:lnTo>
                  <a:pt x="2560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830" y="38740"/>
                </a:lnTo>
                <a:lnTo>
                  <a:pt x="47640" y="24749"/>
                </a:lnTo>
                <a:lnTo>
                  <a:pt x="45079" y="13959"/>
                </a:lnTo>
                <a:lnTo>
                  <a:pt x="36210" y="380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492632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81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4928859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5420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5420" y="34289"/>
                </a:lnTo>
                <a:lnTo>
                  <a:pt x="33040" y="26669"/>
                </a:lnTo>
                <a:lnTo>
                  <a:pt x="33040" y="7619"/>
                </a:lnTo>
                <a:lnTo>
                  <a:pt x="254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509589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39" y="0"/>
                </a:moveTo>
                <a:lnTo>
                  <a:pt x="36179" y="13978"/>
                </a:lnTo>
                <a:lnTo>
                  <a:pt x="10149" y="45719"/>
                </a:lnTo>
                <a:lnTo>
                  <a:pt x="0" y="89534"/>
                </a:lnTo>
                <a:lnTo>
                  <a:pt x="2529" y="104144"/>
                </a:lnTo>
                <a:lnTo>
                  <a:pt x="21579" y="140339"/>
                </a:lnTo>
                <a:lnTo>
                  <a:pt x="55869" y="162568"/>
                </a:lnTo>
                <a:lnTo>
                  <a:pt x="85069" y="167639"/>
                </a:lnTo>
                <a:lnTo>
                  <a:pt x="9905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8589" y="35564"/>
                </a:lnTo>
                <a:lnTo>
                  <a:pt x="117469" y="9524"/>
                </a:lnTo>
                <a:lnTo>
                  <a:pt x="736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509969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759" y="155579"/>
                </a:lnTo>
                <a:lnTo>
                  <a:pt x="89519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289" y="94619"/>
                </a:lnTo>
                <a:lnTo>
                  <a:pt x="15556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479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5104119" y="7975604"/>
            <a:ext cx="147955" cy="151130"/>
          </a:xfrm>
          <a:custGeom>
            <a:avLst/>
            <a:gdLst/>
            <a:ahLst/>
            <a:cxnLst/>
            <a:rect l="l" t="t" r="r" b="b"/>
            <a:pathLst>
              <a:path w="147954" h="151129">
                <a:moveTo>
                  <a:pt x="60959" y="0"/>
                </a:moveTo>
                <a:lnTo>
                  <a:pt x="26060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200" y="97785"/>
                </a:lnTo>
                <a:lnTo>
                  <a:pt x="24780" y="132075"/>
                </a:lnTo>
                <a:lnTo>
                  <a:pt x="63520" y="149851"/>
                </a:lnTo>
                <a:lnTo>
                  <a:pt x="78760" y="151125"/>
                </a:lnTo>
                <a:lnTo>
                  <a:pt x="92720" y="148589"/>
                </a:lnTo>
                <a:lnTo>
                  <a:pt x="127650" y="126991"/>
                </a:lnTo>
                <a:lnTo>
                  <a:pt x="146060" y="89534"/>
                </a:lnTo>
                <a:lnTo>
                  <a:pt x="147340" y="74925"/>
                </a:lnTo>
                <a:lnTo>
                  <a:pt x="147340" y="73020"/>
                </a:lnTo>
                <a:lnTo>
                  <a:pt x="135910" y="35551"/>
                </a:lnTo>
                <a:lnTo>
                  <a:pt x="106070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5107929" y="7724775"/>
            <a:ext cx="140335" cy="142875"/>
          </a:xfrm>
          <a:custGeom>
            <a:avLst/>
            <a:gdLst/>
            <a:ahLst/>
            <a:cxnLst/>
            <a:rect l="l" t="t" r="r" b="b"/>
            <a:pathLst>
              <a:path w="140335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200" y="95249"/>
                </a:lnTo>
                <a:lnTo>
                  <a:pt x="25420" y="126360"/>
                </a:lnTo>
                <a:lnTo>
                  <a:pt x="66050" y="142244"/>
                </a:lnTo>
                <a:lnTo>
                  <a:pt x="82570" y="142874"/>
                </a:lnTo>
                <a:lnTo>
                  <a:pt x="95890" y="139064"/>
                </a:lnTo>
                <a:lnTo>
                  <a:pt x="127650" y="113025"/>
                </a:lnTo>
                <a:lnTo>
                  <a:pt x="139720" y="71759"/>
                </a:lnTo>
                <a:lnTo>
                  <a:pt x="139720" y="66674"/>
                </a:lnTo>
                <a:lnTo>
                  <a:pt x="125729" y="29205"/>
                </a:lnTo>
                <a:lnTo>
                  <a:pt x="9272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5112379" y="7475220"/>
            <a:ext cx="132080" cy="135890"/>
          </a:xfrm>
          <a:custGeom>
            <a:avLst/>
            <a:gdLst/>
            <a:ahLst/>
            <a:cxnLst/>
            <a:rect l="l" t="t" r="r" b="b"/>
            <a:pathLst>
              <a:path w="132079" h="135890">
                <a:moveTo>
                  <a:pt x="60959" y="0"/>
                </a:moveTo>
                <a:lnTo>
                  <a:pt x="17160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30" y="124449"/>
                </a:lnTo>
                <a:lnTo>
                  <a:pt x="72389" y="135879"/>
                </a:lnTo>
                <a:lnTo>
                  <a:pt x="85740" y="132709"/>
                </a:lnTo>
                <a:lnTo>
                  <a:pt x="118750" y="108569"/>
                </a:lnTo>
                <a:lnTo>
                  <a:pt x="131460" y="67939"/>
                </a:lnTo>
                <a:lnTo>
                  <a:pt x="130820" y="57790"/>
                </a:lnTo>
                <a:lnTo>
                  <a:pt x="113050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5114940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219" y="15239"/>
                </a:lnTo>
                <a:lnTo>
                  <a:pt x="1889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4109" y="115549"/>
                </a:lnTo>
                <a:lnTo>
                  <a:pt x="63489" y="128899"/>
                </a:lnTo>
                <a:lnTo>
                  <a:pt x="77449" y="126979"/>
                </a:lnTo>
                <a:lnTo>
                  <a:pt x="111739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511874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09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749" y="106679"/>
                </a:lnTo>
                <a:lnTo>
                  <a:pt x="67939" y="118750"/>
                </a:lnTo>
                <a:lnTo>
                  <a:pt x="81259" y="114940"/>
                </a:lnTo>
                <a:lnTo>
                  <a:pt x="111099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512316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00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2560" y="74950"/>
                </a:lnTo>
                <a:lnTo>
                  <a:pt x="29230" y="105430"/>
                </a:lnTo>
                <a:lnTo>
                  <a:pt x="57149" y="112410"/>
                </a:lnTo>
                <a:lnTo>
                  <a:pt x="71140" y="109880"/>
                </a:lnTo>
                <a:lnTo>
                  <a:pt x="102260" y="83819"/>
                </a:lnTo>
                <a:lnTo>
                  <a:pt x="109240" y="55900"/>
                </a:lnTo>
                <a:lnTo>
                  <a:pt x="108600" y="47000"/>
                </a:lnTo>
                <a:lnTo>
                  <a:pt x="88910" y="13350"/>
                </a:lnTo>
                <a:lnTo>
                  <a:pt x="470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5126979" y="6476360"/>
            <a:ext cx="102235" cy="103505"/>
          </a:xfrm>
          <a:custGeom>
            <a:avLst/>
            <a:gdLst/>
            <a:ahLst/>
            <a:cxnLst/>
            <a:rect l="l" t="t" r="r" b="b"/>
            <a:pathLst>
              <a:path w="102235" h="103504">
                <a:moveTo>
                  <a:pt x="48920" y="0"/>
                </a:moveTo>
                <a:lnTo>
                  <a:pt x="13990" y="16520"/>
                </a:lnTo>
                <a:lnTo>
                  <a:pt x="0" y="58430"/>
                </a:lnTo>
                <a:lnTo>
                  <a:pt x="3200" y="71109"/>
                </a:lnTo>
                <a:lnTo>
                  <a:pt x="29870" y="98419"/>
                </a:lnTo>
                <a:lnTo>
                  <a:pt x="61600" y="103510"/>
                </a:lnTo>
                <a:lnTo>
                  <a:pt x="74310" y="99059"/>
                </a:lnTo>
                <a:lnTo>
                  <a:pt x="85740" y="90799"/>
                </a:lnTo>
                <a:lnTo>
                  <a:pt x="94000" y="80009"/>
                </a:lnTo>
                <a:lnTo>
                  <a:pt x="99700" y="66690"/>
                </a:lnTo>
                <a:lnTo>
                  <a:pt x="101620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92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5130789" y="6228070"/>
            <a:ext cx="94615" cy="95250"/>
          </a:xfrm>
          <a:custGeom>
            <a:avLst/>
            <a:gdLst/>
            <a:ahLst/>
            <a:cxnLst/>
            <a:rect l="l" t="t" r="r" b="b"/>
            <a:pathLst>
              <a:path w="94614" h="95250">
                <a:moveTo>
                  <a:pt x="35570" y="0"/>
                </a:moveTo>
                <a:lnTo>
                  <a:pt x="192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210" y="93360"/>
                </a:lnTo>
                <a:lnTo>
                  <a:pt x="51450" y="95249"/>
                </a:lnTo>
                <a:lnTo>
                  <a:pt x="64769" y="92080"/>
                </a:lnTo>
                <a:lnTo>
                  <a:pt x="76840" y="84460"/>
                </a:lnTo>
                <a:lnTo>
                  <a:pt x="85740" y="74310"/>
                </a:lnTo>
                <a:lnTo>
                  <a:pt x="91439" y="61600"/>
                </a:lnTo>
                <a:lnTo>
                  <a:pt x="94000" y="47000"/>
                </a:lnTo>
                <a:lnTo>
                  <a:pt x="94000" y="46360"/>
                </a:lnTo>
                <a:lnTo>
                  <a:pt x="66690" y="5730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5135239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5570" y="0"/>
                </a:moveTo>
                <a:lnTo>
                  <a:pt x="1280" y="36819"/>
                </a:lnTo>
                <a:lnTo>
                  <a:pt x="0" y="53980"/>
                </a:lnTo>
                <a:lnTo>
                  <a:pt x="4450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4620" y="86989"/>
                </a:lnTo>
                <a:lnTo>
                  <a:pt x="67330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40" y="44439"/>
                </a:lnTo>
                <a:lnTo>
                  <a:pt x="85740" y="40629"/>
                </a:lnTo>
                <a:lnTo>
                  <a:pt x="65410" y="7619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513968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8590" y="78729"/>
                </a:lnTo>
                <a:lnTo>
                  <a:pt x="4443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80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40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5141610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50139" y="70500"/>
                </a:lnTo>
                <a:lnTo>
                  <a:pt x="61569" y="62880"/>
                </a:lnTo>
                <a:lnTo>
                  <a:pt x="68579" y="50810"/>
                </a:lnTo>
                <a:lnTo>
                  <a:pt x="71749" y="36850"/>
                </a:lnTo>
                <a:lnTo>
                  <a:pt x="71749" y="34930"/>
                </a:lnTo>
                <a:lnTo>
                  <a:pt x="6857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5145420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809" y="45079"/>
                </a:lnTo>
                <a:lnTo>
                  <a:pt x="11429" y="54620"/>
                </a:lnTo>
                <a:lnTo>
                  <a:pt x="24109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412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4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5149839" y="4979030"/>
            <a:ext cx="56515" cy="57150"/>
          </a:xfrm>
          <a:custGeom>
            <a:avLst/>
            <a:gdLst/>
            <a:ahLst/>
            <a:cxnLst/>
            <a:rect l="l" t="t" r="r" b="b"/>
            <a:pathLst>
              <a:path w="56514" h="57150">
                <a:moveTo>
                  <a:pt x="21610" y="0"/>
                </a:moveTo>
                <a:lnTo>
                  <a:pt x="10180" y="5730"/>
                </a:lnTo>
                <a:lnTo>
                  <a:pt x="2560" y="17160"/>
                </a:lnTo>
                <a:lnTo>
                  <a:pt x="0" y="33009"/>
                </a:lnTo>
                <a:lnTo>
                  <a:pt x="5090" y="45079"/>
                </a:lnTo>
                <a:lnTo>
                  <a:pt x="15239" y="53980"/>
                </a:lnTo>
                <a:lnTo>
                  <a:pt x="29870" y="57149"/>
                </a:lnTo>
                <a:lnTo>
                  <a:pt x="43190" y="52059"/>
                </a:lnTo>
                <a:lnTo>
                  <a:pt x="52090" y="41909"/>
                </a:lnTo>
                <a:lnTo>
                  <a:pt x="55900" y="27950"/>
                </a:lnTo>
                <a:lnTo>
                  <a:pt x="54620" y="20970"/>
                </a:lnTo>
                <a:lnTo>
                  <a:pt x="48920" y="10149"/>
                </a:lnTo>
                <a:lnTo>
                  <a:pt x="37490" y="2529"/>
                </a:lnTo>
                <a:lnTo>
                  <a:pt x="216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5153649" y="4728850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22859" y="0"/>
                </a:moveTo>
                <a:lnTo>
                  <a:pt x="10820" y="3809"/>
                </a:lnTo>
                <a:lnTo>
                  <a:pt x="3200" y="13959"/>
                </a:lnTo>
                <a:lnTo>
                  <a:pt x="0" y="29839"/>
                </a:lnTo>
                <a:lnTo>
                  <a:pt x="5730" y="39989"/>
                </a:lnTo>
                <a:lnTo>
                  <a:pt x="16520" y="46360"/>
                </a:lnTo>
                <a:lnTo>
                  <a:pt x="33680" y="47609"/>
                </a:lnTo>
                <a:lnTo>
                  <a:pt x="43830" y="38740"/>
                </a:lnTo>
                <a:lnTo>
                  <a:pt x="48280" y="24749"/>
                </a:lnTo>
                <a:lnTo>
                  <a:pt x="45719" y="13959"/>
                </a:lnTo>
                <a:lnTo>
                  <a:pt x="36850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515873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40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2859" y="39349"/>
                </a:lnTo>
                <a:lnTo>
                  <a:pt x="34289" y="32369"/>
                </a:lnTo>
                <a:lnTo>
                  <a:pt x="39380" y="19049"/>
                </a:lnTo>
                <a:lnTo>
                  <a:pt x="36210" y="8260"/>
                </a:lnTo>
                <a:lnTo>
                  <a:pt x="26669" y="1249"/>
                </a:lnTo>
                <a:lnTo>
                  <a:pt x="95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5160660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649" y="26669"/>
                </a:lnTo>
                <a:lnTo>
                  <a:pt x="3364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5328299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2999" y="0"/>
                </a:moveTo>
                <a:lnTo>
                  <a:pt x="35539" y="13978"/>
                </a:lnTo>
                <a:lnTo>
                  <a:pt x="9509" y="45719"/>
                </a:lnTo>
                <a:lnTo>
                  <a:pt x="0" y="89534"/>
                </a:lnTo>
                <a:lnTo>
                  <a:pt x="1889" y="103513"/>
                </a:lnTo>
                <a:lnTo>
                  <a:pt x="20939" y="140339"/>
                </a:lnTo>
                <a:lnTo>
                  <a:pt x="55869" y="162568"/>
                </a:lnTo>
                <a:lnTo>
                  <a:pt x="84429" y="167639"/>
                </a:lnTo>
                <a:lnTo>
                  <a:pt x="9841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254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29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5332110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1889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879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49" y="94619"/>
                </a:lnTo>
                <a:lnTo>
                  <a:pt x="15492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479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533592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669" y="17144"/>
                </a:lnTo>
                <a:lnTo>
                  <a:pt x="4419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689" y="148589"/>
                </a:lnTo>
                <a:lnTo>
                  <a:pt x="127619" y="126991"/>
                </a:lnTo>
                <a:lnTo>
                  <a:pt x="146029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651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534033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1914"/>
                </a:lnTo>
                <a:lnTo>
                  <a:pt x="2560" y="95249"/>
                </a:lnTo>
                <a:lnTo>
                  <a:pt x="25420" y="126360"/>
                </a:lnTo>
                <a:lnTo>
                  <a:pt x="65410" y="142244"/>
                </a:lnTo>
                <a:lnTo>
                  <a:pt x="82570" y="142874"/>
                </a:lnTo>
                <a:lnTo>
                  <a:pt x="95890" y="139064"/>
                </a:lnTo>
                <a:lnTo>
                  <a:pt x="127010" y="113025"/>
                </a:lnTo>
                <a:lnTo>
                  <a:pt x="139080" y="71759"/>
                </a:lnTo>
                <a:lnTo>
                  <a:pt x="139080" y="66674"/>
                </a:lnTo>
                <a:lnTo>
                  <a:pt x="125120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k object 402"/>
          <p:cNvSpPr/>
          <p:nvPr/>
        </p:nvSpPr>
        <p:spPr>
          <a:xfrm>
            <a:off x="5344149" y="7475220"/>
            <a:ext cx="132080" cy="135890"/>
          </a:xfrm>
          <a:custGeom>
            <a:avLst/>
            <a:gdLst/>
            <a:ahLst/>
            <a:cxnLst/>
            <a:rect l="l" t="t" r="r" b="b"/>
            <a:pathLst>
              <a:path w="132079" h="135890">
                <a:moveTo>
                  <a:pt x="61600" y="0"/>
                </a:moveTo>
                <a:lnTo>
                  <a:pt x="17160" y="22859"/>
                </a:lnTo>
                <a:lnTo>
                  <a:pt x="128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70" y="124449"/>
                </a:lnTo>
                <a:lnTo>
                  <a:pt x="72389" y="135879"/>
                </a:lnTo>
                <a:lnTo>
                  <a:pt x="86380" y="132709"/>
                </a:lnTo>
                <a:lnTo>
                  <a:pt x="118750" y="108569"/>
                </a:lnTo>
                <a:lnTo>
                  <a:pt x="131460" y="67939"/>
                </a:lnTo>
                <a:lnTo>
                  <a:pt x="130820" y="57790"/>
                </a:lnTo>
                <a:lnTo>
                  <a:pt x="113050" y="20939"/>
                </a:lnTo>
                <a:lnTo>
                  <a:pt x="76840" y="1280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k object 403"/>
          <p:cNvSpPr/>
          <p:nvPr/>
        </p:nvSpPr>
        <p:spPr>
          <a:xfrm>
            <a:off x="5347349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60" h="128904">
                <a:moveTo>
                  <a:pt x="59679" y="0"/>
                </a:moveTo>
                <a:lnTo>
                  <a:pt x="22219" y="15239"/>
                </a:lnTo>
                <a:lnTo>
                  <a:pt x="1249" y="51419"/>
                </a:lnTo>
                <a:lnTo>
                  <a:pt x="0" y="66019"/>
                </a:lnTo>
                <a:lnTo>
                  <a:pt x="1889" y="80619"/>
                </a:lnTo>
                <a:lnTo>
                  <a:pt x="24109" y="115549"/>
                </a:lnTo>
                <a:lnTo>
                  <a:pt x="62849" y="128899"/>
                </a:lnTo>
                <a:lnTo>
                  <a:pt x="77449" y="126979"/>
                </a:lnTo>
                <a:lnTo>
                  <a:pt x="111099" y="104759"/>
                </a:lnTo>
                <a:lnTo>
                  <a:pt x="12444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k object 404"/>
          <p:cNvSpPr/>
          <p:nvPr/>
        </p:nvSpPr>
        <p:spPr>
          <a:xfrm>
            <a:off x="5351160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39" h="118745">
                <a:moveTo>
                  <a:pt x="47609" y="0"/>
                </a:moveTo>
                <a:lnTo>
                  <a:pt x="1331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109" y="106679"/>
                </a:lnTo>
                <a:lnTo>
                  <a:pt x="67299" y="118750"/>
                </a:lnTo>
                <a:lnTo>
                  <a:pt x="80619" y="114940"/>
                </a:lnTo>
                <a:lnTo>
                  <a:pt x="110489" y="86989"/>
                </a:lnTo>
                <a:lnTo>
                  <a:pt x="11682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k object 405"/>
          <p:cNvSpPr/>
          <p:nvPr/>
        </p:nvSpPr>
        <p:spPr>
          <a:xfrm>
            <a:off x="535497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09" y="0"/>
                </a:moveTo>
                <a:lnTo>
                  <a:pt x="1331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759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56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k object 406"/>
          <p:cNvSpPr/>
          <p:nvPr/>
        </p:nvSpPr>
        <p:spPr>
          <a:xfrm>
            <a:off x="535878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569" y="103510"/>
                </a:lnTo>
                <a:lnTo>
                  <a:pt x="74919" y="99059"/>
                </a:lnTo>
                <a:lnTo>
                  <a:pt x="85709" y="90799"/>
                </a:lnTo>
                <a:lnTo>
                  <a:pt x="93969" y="80009"/>
                </a:lnTo>
                <a:lnTo>
                  <a:pt x="99669" y="66690"/>
                </a:lnTo>
                <a:lnTo>
                  <a:pt x="101589" y="52699"/>
                </a:lnTo>
                <a:lnTo>
                  <a:pt x="100309" y="40020"/>
                </a:lnTo>
                <a:lnTo>
                  <a:pt x="7680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k object 407"/>
          <p:cNvSpPr/>
          <p:nvPr/>
        </p:nvSpPr>
        <p:spPr>
          <a:xfrm>
            <a:off x="536319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250" y="88270"/>
                </a:lnTo>
                <a:lnTo>
                  <a:pt x="35570" y="93360"/>
                </a:lnTo>
                <a:lnTo>
                  <a:pt x="51450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40" y="74310"/>
                </a:lnTo>
                <a:lnTo>
                  <a:pt x="91439" y="61600"/>
                </a:lnTo>
                <a:lnTo>
                  <a:pt x="93360" y="47000"/>
                </a:lnTo>
                <a:lnTo>
                  <a:pt x="93360" y="46360"/>
                </a:lnTo>
                <a:lnTo>
                  <a:pt x="66690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k object 408"/>
          <p:cNvSpPr/>
          <p:nvPr/>
        </p:nvSpPr>
        <p:spPr>
          <a:xfrm>
            <a:off x="5367009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6210" y="0"/>
                </a:moveTo>
                <a:lnTo>
                  <a:pt x="128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90" y="86349"/>
                </a:lnTo>
                <a:lnTo>
                  <a:pt x="55260" y="86989"/>
                </a:lnTo>
                <a:lnTo>
                  <a:pt x="67330" y="80650"/>
                </a:lnTo>
                <a:lnTo>
                  <a:pt x="77480" y="71109"/>
                </a:lnTo>
                <a:lnTo>
                  <a:pt x="83819" y="59070"/>
                </a:lnTo>
                <a:lnTo>
                  <a:pt x="85740" y="44439"/>
                </a:lnTo>
                <a:lnTo>
                  <a:pt x="85740" y="40629"/>
                </a:lnTo>
                <a:lnTo>
                  <a:pt x="65410" y="7619"/>
                </a:lnTo>
                <a:lnTo>
                  <a:pt x="362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k object 409"/>
          <p:cNvSpPr/>
          <p:nvPr/>
        </p:nvSpPr>
        <p:spPr>
          <a:xfrm>
            <a:off x="537145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6370" y="63489"/>
                </a:lnTo>
                <a:lnTo>
                  <a:pt x="15880" y="72999"/>
                </a:lnTo>
                <a:lnTo>
                  <a:pt x="28590" y="78729"/>
                </a:lnTo>
                <a:lnTo>
                  <a:pt x="4507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50" y="54589"/>
                </a:lnTo>
                <a:lnTo>
                  <a:pt x="77480" y="39989"/>
                </a:lnTo>
                <a:lnTo>
                  <a:pt x="76840" y="31089"/>
                </a:lnTo>
                <a:lnTo>
                  <a:pt x="71140" y="18409"/>
                </a:lnTo>
                <a:lnTo>
                  <a:pt x="62240" y="8869"/>
                </a:lnTo>
                <a:lnTo>
                  <a:pt x="50170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k object 410"/>
          <p:cNvSpPr/>
          <p:nvPr/>
        </p:nvSpPr>
        <p:spPr>
          <a:xfrm>
            <a:off x="537402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24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k object 411"/>
          <p:cNvSpPr/>
          <p:nvPr/>
        </p:nvSpPr>
        <p:spPr>
          <a:xfrm>
            <a:off x="537783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2219" y="0"/>
                </a:moveTo>
                <a:lnTo>
                  <a:pt x="1078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469" y="60959"/>
                </a:lnTo>
                <a:lnTo>
                  <a:pt x="39989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19" y="6979"/>
                </a:lnTo>
                <a:lnTo>
                  <a:pt x="3934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k object 412"/>
          <p:cNvSpPr/>
          <p:nvPr/>
        </p:nvSpPr>
        <p:spPr>
          <a:xfrm>
            <a:off x="538164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849" y="53980"/>
                </a:lnTo>
                <a:lnTo>
                  <a:pt x="30479" y="57149"/>
                </a:lnTo>
                <a:lnTo>
                  <a:pt x="43159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29" y="20970"/>
                </a:lnTo>
                <a:lnTo>
                  <a:pt x="4888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k object 413"/>
          <p:cNvSpPr/>
          <p:nvPr/>
        </p:nvSpPr>
        <p:spPr>
          <a:xfrm>
            <a:off x="538605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250" y="0"/>
                </a:moveTo>
                <a:lnTo>
                  <a:pt x="10820" y="3809"/>
                </a:lnTo>
                <a:lnTo>
                  <a:pt x="2560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80" y="47609"/>
                </a:lnTo>
                <a:lnTo>
                  <a:pt x="43830" y="38740"/>
                </a:lnTo>
                <a:lnTo>
                  <a:pt x="47640" y="24749"/>
                </a:lnTo>
                <a:lnTo>
                  <a:pt x="45110" y="13959"/>
                </a:lnTo>
                <a:lnTo>
                  <a:pt x="36210" y="3809"/>
                </a:lnTo>
                <a:lnTo>
                  <a:pt x="222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k object 414"/>
          <p:cNvSpPr/>
          <p:nvPr/>
        </p:nvSpPr>
        <p:spPr>
          <a:xfrm>
            <a:off x="539050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80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210" y="8260"/>
                </a:lnTo>
                <a:lnTo>
                  <a:pt x="26669" y="1249"/>
                </a:lnTo>
                <a:lnTo>
                  <a:pt x="1018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k object 415"/>
          <p:cNvSpPr/>
          <p:nvPr/>
        </p:nvSpPr>
        <p:spPr>
          <a:xfrm>
            <a:off x="539307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k object 416"/>
          <p:cNvSpPr/>
          <p:nvPr/>
        </p:nvSpPr>
        <p:spPr>
          <a:xfrm>
            <a:off x="556006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39" y="0"/>
                </a:moveTo>
                <a:lnTo>
                  <a:pt x="36179" y="13978"/>
                </a:lnTo>
                <a:lnTo>
                  <a:pt x="10149" y="45719"/>
                </a:lnTo>
                <a:lnTo>
                  <a:pt x="0" y="89534"/>
                </a:lnTo>
                <a:lnTo>
                  <a:pt x="2529" y="104144"/>
                </a:lnTo>
                <a:lnTo>
                  <a:pt x="21579" y="140339"/>
                </a:lnTo>
                <a:lnTo>
                  <a:pt x="55869" y="162568"/>
                </a:lnTo>
                <a:lnTo>
                  <a:pt x="85069" y="167639"/>
                </a:lnTo>
                <a:lnTo>
                  <a:pt x="9905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8589" y="35564"/>
                </a:lnTo>
                <a:lnTo>
                  <a:pt x="117469" y="9524"/>
                </a:lnTo>
                <a:lnTo>
                  <a:pt x="736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k object 417"/>
          <p:cNvSpPr/>
          <p:nvPr/>
        </p:nvSpPr>
        <p:spPr>
          <a:xfrm>
            <a:off x="5563880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790" y="155579"/>
                </a:lnTo>
                <a:lnTo>
                  <a:pt x="88879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289" y="94619"/>
                </a:lnTo>
                <a:lnTo>
                  <a:pt x="15556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k object 418"/>
          <p:cNvSpPr/>
          <p:nvPr/>
        </p:nvSpPr>
        <p:spPr>
          <a:xfrm>
            <a:off x="556833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4419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4749" y="132075"/>
                </a:lnTo>
                <a:lnTo>
                  <a:pt x="62849" y="149851"/>
                </a:lnTo>
                <a:lnTo>
                  <a:pt x="78729" y="151125"/>
                </a:lnTo>
                <a:lnTo>
                  <a:pt x="92689" y="148589"/>
                </a:lnTo>
                <a:lnTo>
                  <a:pt x="127619" y="126991"/>
                </a:lnTo>
                <a:lnTo>
                  <a:pt x="146029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k object 419"/>
          <p:cNvSpPr/>
          <p:nvPr/>
        </p:nvSpPr>
        <p:spPr>
          <a:xfrm>
            <a:off x="557214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09" y="0"/>
                </a:moveTo>
                <a:lnTo>
                  <a:pt x="26669" y="15239"/>
                </a:lnTo>
                <a:lnTo>
                  <a:pt x="4419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19" y="142244"/>
                </a:lnTo>
                <a:lnTo>
                  <a:pt x="82539" y="142874"/>
                </a:lnTo>
                <a:lnTo>
                  <a:pt x="95859" y="139064"/>
                </a:lnTo>
                <a:lnTo>
                  <a:pt x="127619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729" y="29205"/>
                </a:lnTo>
                <a:lnTo>
                  <a:pt x="92049" y="5084"/>
                </a:lnTo>
                <a:lnTo>
                  <a:pt x="622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k object 420"/>
          <p:cNvSpPr/>
          <p:nvPr/>
        </p:nvSpPr>
        <p:spPr>
          <a:xfrm>
            <a:off x="5576559" y="7475220"/>
            <a:ext cx="132080" cy="135890"/>
          </a:xfrm>
          <a:custGeom>
            <a:avLst/>
            <a:gdLst/>
            <a:ahLst/>
            <a:cxnLst/>
            <a:rect l="l" t="t" r="r" b="b"/>
            <a:pathLst>
              <a:path w="132079" h="135890">
                <a:moveTo>
                  <a:pt x="60959" y="0"/>
                </a:moveTo>
                <a:lnTo>
                  <a:pt x="17160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230" y="124449"/>
                </a:lnTo>
                <a:lnTo>
                  <a:pt x="72389" y="135879"/>
                </a:lnTo>
                <a:lnTo>
                  <a:pt x="85740" y="132709"/>
                </a:lnTo>
                <a:lnTo>
                  <a:pt x="118750" y="108569"/>
                </a:lnTo>
                <a:lnTo>
                  <a:pt x="131460" y="67939"/>
                </a:lnTo>
                <a:lnTo>
                  <a:pt x="130820" y="57790"/>
                </a:lnTo>
                <a:lnTo>
                  <a:pt x="113050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k object 421"/>
          <p:cNvSpPr/>
          <p:nvPr/>
        </p:nvSpPr>
        <p:spPr>
          <a:xfrm>
            <a:off x="557911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219" y="15239"/>
                </a:lnTo>
                <a:lnTo>
                  <a:pt x="1889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4109" y="115549"/>
                </a:lnTo>
                <a:lnTo>
                  <a:pt x="63489" y="128899"/>
                </a:lnTo>
                <a:lnTo>
                  <a:pt x="77449" y="126979"/>
                </a:lnTo>
                <a:lnTo>
                  <a:pt x="111739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k object 422"/>
          <p:cNvSpPr/>
          <p:nvPr/>
        </p:nvSpPr>
        <p:spPr>
          <a:xfrm>
            <a:off x="5582930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09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749" y="106679"/>
                </a:lnTo>
                <a:lnTo>
                  <a:pt x="67939" y="118750"/>
                </a:lnTo>
                <a:lnTo>
                  <a:pt x="81259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k object 423"/>
          <p:cNvSpPr/>
          <p:nvPr/>
        </p:nvSpPr>
        <p:spPr>
          <a:xfrm>
            <a:off x="558673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09" y="0"/>
                </a:moveTo>
                <a:lnTo>
                  <a:pt x="1395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839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869" y="83819"/>
                </a:lnTo>
                <a:lnTo>
                  <a:pt x="109849" y="55900"/>
                </a:lnTo>
                <a:lnTo>
                  <a:pt x="10920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k object 424"/>
          <p:cNvSpPr/>
          <p:nvPr/>
        </p:nvSpPr>
        <p:spPr>
          <a:xfrm>
            <a:off x="559119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29839" y="98419"/>
                </a:lnTo>
                <a:lnTo>
                  <a:pt x="61569" y="103510"/>
                </a:lnTo>
                <a:lnTo>
                  <a:pt x="74279" y="99059"/>
                </a:lnTo>
                <a:lnTo>
                  <a:pt x="85069" y="90799"/>
                </a:lnTo>
                <a:lnTo>
                  <a:pt x="93969" y="80009"/>
                </a:lnTo>
                <a:lnTo>
                  <a:pt x="99669" y="66690"/>
                </a:lnTo>
                <a:lnTo>
                  <a:pt x="101589" y="52699"/>
                </a:lnTo>
                <a:lnTo>
                  <a:pt x="100309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k object 425"/>
          <p:cNvSpPr/>
          <p:nvPr/>
        </p:nvSpPr>
        <p:spPr>
          <a:xfrm>
            <a:off x="559499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5539" y="0"/>
                </a:moveTo>
                <a:lnTo>
                  <a:pt x="1889" y="38740"/>
                </a:lnTo>
                <a:lnTo>
                  <a:pt x="0" y="55900"/>
                </a:lnTo>
                <a:lnTo>
                  <a:pt x="4419" y="68579"/>
                </a:lnTo>
                <a:lnTo>
                  <a:pt x="12039" y="79369"/>
                </a:lnTo>
                <a:lnTo>
                  <a:pt x="22859" y="88270"/>
                </a:lnTo>
                <a:lnTo>
                  <a:pt x="3617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809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969" y="47000"/>
                </a:lnTo>
                <a:lnTo>
                  <a:pt x="93969" y="46360"/>
                </a:lnTo>
                <a:lnTo>
                  <a:pt x="66659" y="5730"/>
                </a:lnTo>
                <a:lnTo>
                  <a:pt x="355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k object 426"/>
          <p:cNvSpPr/>
          <p:nvPr/>
        </p:nvSpPr>
        <p:spPr>
          <a:xfrm>
            <a:off x="5599419" y="5977250"/>
            <a:ext cx="86360" cy="86995"/>
          </a:xfrm>
          <a:custGeom>
            <a:avLst/>
            <a:gdLst/>
            <a:ahLst/>
            <a:cxnLst/>
            <a:rect l="l" t="t" r="r" b="b"/>
            <a:pathLst>
              <a:path w="86360" h="86995">
                <a:moveTo>
                  <a:pt x="35570" y="0"/>
                </a:moveTo>
                <a:lnTo>
                  <a:pt x="128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90" y="86349"/>
                </a:lnTo>
                <a:lnTo>
                  <a:pt x="54620" y="86989"/>
                </a:lnTo>
                <a:lnTo>
                  <a:pt x="67330" y="80650"/>
                </a:lnTo>
                <a:lnTo>
                  <a:pt x="76840" y="71109"/>
                </a:lnTo>
                <a:lnTo>
                  <a:pt x="83210" y="59070"/>
                </a:lnTo>
                <a:lnTo>
                  <a:pt x="85740" y="44439"/>
                </a:lnTo>
                <a:lnTo>
                  <a:pt x="85100" y="40629"/>
                </a:lnTo>
                <a:lnTo>
                  <a:pt x="65410" y="7619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k object 427"/>
          <p:cNvSpPr/>
          <p:nvPr/>
        </p:nvSpPr>
        <p:spPr>
          <a:xfrm>
            <a:off x="560386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8590" y="78729"/>
                </a:lnTo>
                <a:lnTo>
                  <a:pt x="44470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50" y="54589"/>
                </a:lnTo>
                <a:lnTo>
                  <a:pt x="77480" y="39989"/>
                </a:lnTo>
                <a:lnTo>
                  <a:pt x="76199" y="31089"/>
                </a:lnTo>
                <a:lnTo>
                  <a:pt x="71140" y="18409"/>
                </a:lnTo>
                <a:lnTo>
                  <a:pt x="62240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k object 428"/>
          <p:cNvSpPr/>
          <p:nvPr/>
        </p:nvSpPr>
        <p:spPr>
          <a:xfrm>
            <a:off x="560578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50170" y="70500"/>
                </a:lnTo>
                <a:lnTo>
                  <a:pt x="61600" y="62880"/>
                </a:lnTo>
                <a:lnTo>
                  <a:pt x="68579" y="50810"/>
                </a:lnTo>
                <a:lnTo>
                  <a:pt x="71749" y="36850"/>
                </a:lnTo>
                <a:lnTo>
                  <a:pt x="71749" y="35570"/>
                </a:lnTo>
                <a:lnTo>
                  <a:pt x="6857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k object 429"/>
          <p:cNvSpPr/>
          <p:nvPr/>
        </p:nvSpPr>
        <p:spPr>
          <a:xfrm>
            <a:off x="5609599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4109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412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4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k object 430"/>
          <p:cNvSpPr/>
          <p:nvPr/>
        </p:nvSpPr>
        <p:spPr>
          <a:xfrm>
            <a:off x="561404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239" y="53980"/>
                </a:lnTo>
                <a:lnTo>
                  <a:pt x="29839" y="57149"/>
                </a:lnTo>
                <a:lnTo>
                  <a:pt x="43159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589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k object 431"/>
          <p:cNvSpPr/>
          <p:nvPr/>
        </p:nvSpPr>
        <p:spPr>
          <a:xfrm>
            <a:off x="5617860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078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69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81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k object 432"/>
          <p:cNvSpPr/>
          <p:nvPr/>
        </p:nvSpPr>
        <p:spPr>
          <a:xfrm>
            <a:off x="562291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9540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2859" y="39349"/>
                </a:lnTo>
                <a:lnTo>
                  <a:pt x="34289" y="32369"/>
                </a:lnTo>
                <a:lnTo>
                  <a:pt x="39380" y="19049"/>
                </a:lnTo>
                <a:lnTo>
                  <a:pt x="36210" y="8260"/>
                </a:lnTo>
                <a:lnTo>
                  <a:pt x="26669" y="1249"/>
                </a:lnTo>
                <a:lnTo>
                  <a:pt x="95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k object 433"/>
          <p:cNvSpPr/>
          <p:nvPr/>
        </p:nvSpPr>
        <p:spPr>
          <a:xfrm>
            <a:off x="5624839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649" y="26669"/>
                </a:lnTo>
                <a:lnTo>
                  <a:pt x="3364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k object 434"/>
          <p:cNvSpPr/>
          <p:nvPr/>
        </p:nvSpPr>
        <p:spPr>
          <a:xfrm>
            <a:off x="579248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030" y="0"/>
                </a:moveTo>
                <a:lnTo>
                  <a:pt x="35539" y="13978"/>
                </a:lnTo>
                <a:lnTo>
                  <a:pt x="9509" y="45719"/>
                </a:lnTo>
                <a:lnTo>
                  <a:pt x="0" y="89534"/>
                </a:lnTo>
                <a:lnTo>
                  <a:pt x="1889" y="104144"/>
                </a:lnTo>
                <a:lnTo>
                  <a:pt x="20939" y="140339"/>
                </a:lnTo>
                <a:lnTo>
                  <a:pt x="55869" y="162568"/>
                </a:lnTo>
                <a:lnTo>
                  <a:pt x="84460" y="167639"/>
                </a:lnTo>
                <a:lnTo>
                  <a:pt x="9841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k object 435"/>
          <p:cNvSpPr/>
          <p:nvPr/>
        </p:nvSpPr>
        <p:spPr>
          <a:xfrm>
            <a:off x="579628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1889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879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49" y="94619"/>
                </a:lnTo>
                <a:lnTo>
                  <a:pt x="15492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k object 436"/>
          <p:cNvSpPr/>
          <p:nvPr/>
        </p:nvSpPr>
        <p:spPr>
          <a:xfrm>
            <a:off x="580009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689" y="148589"/>
                </a:lnTo>
                <a:lnTo>
                  <a:pt x="127619" y="126991"/>
                </a:lnTo>
                <a:lnTo>
                  <a:pt x="146029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651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k object 437"/>
          <p:cNvSpPr/>
          <p:nvPr/>
        </p:nvSpPr>
        <p:spPr>
          <a:xfrm>
            <a:off x="5804549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4" h="142875">
                <a:moveTo>
                  <a:pt x="61569" y="0"/>
                </a:moveTo>
                <a:lnTo>
                  <a:pt x="26669" y="15239"/>
                </a:lnTo>
                <a:lnTo>
                  <a:pt x="4419" y="50160"/>
                </a:lnTo>
                <a:lnTo>
                  <a:pt x="0" y="82545"/>
                </a:lnTo>
                <a:lnTo>
                  <a:pt x="2529" y="95249"/>
                </a:lnTo>
                <a:lnTo>
                  <a:pt x="25389" y="126360"/>
                </a:lnTo>
                <a:lnTo>
                  <a:pt x="65379" y="142244"/>
                </a:lnTo>
                <a:lnTo>
                  <a:pt x="82539" y="142874"/>
                </a:lnTo>
                <a:lnTo>
                  <a:pt x="95859" y="139064"/>
                </a:lnTo>
                <a:lnTo>
                  <a:pt x="126979" y="113025"/>
                </a:lnTo>
                <a:lnTo>
                  <a:pt x="139049" y="71759"/>
                </a:lnTo>
                <a:lnTo>
                  <a:pt x="139049" y="66674"/>
                </a:lnTo>
                <a:lnTo>
                  <a:pt x="125089" y="29205"/>
                </a:lnTo>
                <a:lnTo>
                  <a:pt x="92049" y="5084"/>
                </a:lnTo>
                <a:lnTo>
                  <a:pt x="6156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k object 438"/>
          <p:cNvSpPr/>
          <p:nvPr/>
        </p:nvSpPr>
        <p:spPr>
          <a:xfrm>
            <a:off x="580836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1569" y="0"/>
                </a:moveTo>
                <a:lnTo>
                  <a:pt x="17129" y="22859"/>
                </a:lnTo>
                <a:lnTo>
                  <a:pt x="1249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19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156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k object 439"/>
          <p:cNvSpPr/>
          <p:nvPr/>
        </p:nvSpPr>
        <p:spPr>
          <a:xfrm>
            <a:off x="5811530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60" h="128904">
                <a:moveTo>
                  <a:pt x="59679" y="0"/>
                </a:moveTo>
                <a:lnTo>
                  <a:pt x="22219" y="15239"/>
                </a:lnTo>
                <a:lnTo>
                  <a:pt x="1249" y="51419"/>
                </a:lnTo>
                <a:lnTo>
                  <a:pt x="0" y="66019"/>
                </a:lnTo>
                <a:lnTo>
                  <a:pt x="1889" y="80619"/>
                </a:lnTo>
                <a:lnTo>
                  <a:pt x="24109" y="115549"/>
                </a:lnTo>
                <a:lnTo>
                  <a:pt x="62849" y="128899"/>
                </a:lnTo>
                <a:lnTo>
                  <a:pt x="77449" y="126979"/>
                </a:lnTo>
                <a:lnTo>
                  <a:pt x="111130" y="104759"/>
                </a:lnTo>
                <a:lnTo>
                  <a:pt x="12444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k object 440"/>
          <p:cNvSpPr/>
          <p:nvPr/>
        </p:nvSpPr>
        <p:spPr>
          <a:xfrm>
            <a:off x="5815339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39" h="118745">
                <a:moveTo>
                  <a:pt x="47609" y="0"/>
                </a:moveTo>
                <a:lnTo>
                  <a:pt x="1331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109" y="106679"/>
                </a:lnTo>
                <a:lnTo>
                  <a:pt x="67299" y="118750"/>
                </a:lnTo>
                <a:lnTo>
                  <a:pt x="80650" y="114940"/>
                </a:lnTo>
                <a:lnTo>
                  <a:pt x="110489" y="86989"/>
                </a:lnTo>
                <a:lnTo>
                  <a:pt x="11682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k object 441"/>
          <p:cNvSpPr/>
          <p:nvPr/>
        </p:nvSpPr>
        <p:spPr>
          <a:xfrm>
            <a:off x="5819149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09" y="0"/>
                </a:moveTo>
                <a:lnTo>
                  <a:pt x="1331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790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56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k object 442"/>
          <p:cNvSpPr/>
          <p:nvPr/>
        </p:nvSpPr>
        <p:spPr>
          <a:xfrm>
            <a:off x="582296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19" y="99059"/>
                </a:lnTo>
                <a:lnTo>
                  <a:pt x="85709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09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k object 443"/>
          <p:cNvSpPr/>
          <p:nvPr/>
        </p:nvSpPr>
        <p:spPr>
          <a:xfrm>
            <a:off x="5827410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899" y="0"/>
                </a:moveTo>
                <a:lnTo>
                  <a:pt x="1249" y="38740"/>
                </a:lnTo>
                <a:lnTo>
                  <a:pt x="0" y="55900"/>
                </a:lnTo>
                <a:lnTo>
                  <a:pt x="4419" y="68579"/>
                </a:lnTo>
                <a:lnTo>
                  <a:pt x="12039" y="79369"/>
                </a:lnTo>
                <a:lnTo>
                  <a:pt x="22219" y="88270"/>
                </a:lnTo>
                <a:lnTo>
                  <a:pt x="3553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659" y="5730"/>
                </a:lnTo>
                <a:lnTo>
                  <a:pt x="34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k object 444"/>
          <p:cNvSpPr/>
          <p:nvPr/>
        </p:nvSpPr>
        <p:spPr>
          <a:xfrm>
            <a:off x="583122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49" y="36819"/>
                </a:lnTo>
                <a:lnTo>
                  <a:pt x="0" y="53339"/>
                </a:lnTo>
                <a:lnTo>
                  <a:pt x="4419" y="64769"/>
                </a:lnTo>
                <a:lnTo>
                  <a:pt x="12039" y="74919"/>
                </a:lnTo>
                <a:lnTo>
                  <a:pt x="23469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7449" y="71109"/>
                </a:lnTo>
                <a:lnTo>
                  <a:pt x="8381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379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k object 445"/>
          <p:cNvSpPr/>
          <p:nvPr/>
        </p:nvSpPr>
        <p:spPr>
          <a:xfrm>
            <a:off x="583563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6370" y="63489"/>
                </a:lnTo>
                <a:lnTo>
                  <a:pt x="15880" y="72999"/>
                </a:lnTo>
                <a:lnTo>
                  <a:pt x="28590" y="78729"/>
                </a:lnTo>
                <a:lnTo>
                  <a:pt x="45110" y="80619"/>
                </a:lnTo>
                <a:lnTo>
                  <a:pt x="57790" y="75559"/>
                </a:lnTo>
                <a:lnTo>
                  <a:pt x="67970" y="66659"/>
                </a:lnTo>
                <a:lnTo>
                  <a:pt x="74950" y="54589"/>
                </a:lnTo>
                <a:lnTo>
                  <a:pt x="77480" y="39989"/>
                </a:lnTo>
                <a:lnTo>
                  <a:pt x="76840" y="31089"/>
                </a:lnTo>
                <a:lnTo>
                  <a:pt x="71140" y="18409"/>
                </a:lnTo>
                <a:lnTo>
                  <a:pt x="62240" y="8869"/>
                </a:lnTo>
                <a:lnTo>
                  <a:pt x="50170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k object 446"/>
          <p:cNvSpPr/>
          <p:nvPr/>
        </p:nvSpPr>
        <p:spPr>
          <a:xfrm>
            <a:off x="5838199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39" y="3169"/>
                </a:lnTo>
                <a:lnTo>
                  <a:pt x="950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081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24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k object 447"/>
          <p:cNvSpPr/>
          <p:nvPr/>
        </p:nvSpPr>
        <p:spPr>
          <a:xfrm>
            <a:off x="5842010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78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39989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19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k object 448"/>
          <p:cNvSpPr/>
          <p:nvPr/>
        </p:nvSpPr>
        <p:spPr>
          <a:xfrm>
            <a:off x="584581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59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29" y="20970"/>
                </a:lnTo>
                <a:lnTo>
                  <a:pt x="4888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k object 449"/>
          <p:cNvSpPr/>
          <p:nvPr/>
        </p:nvSpPr>
        <p:spPr>
          <a:xfrm>
            <a:off x="5850270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1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5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k object 450"/>
          <p:cNvSpPr/>
          <p:nvPr/>
        </p:nvSpPr>
        <p:spPr>
          <a:xfrm>
            <a:off x="585468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80" y="0"/>
                </a:moveTo>
                <a:lnTo>
                  <a:pt x="1920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210" y="8260"/>
                </a:lnTo>
                <a:lnTo>
                  <a:pt x="26669" y="1249"/>
                </a:lnTo>
                <a:lnTo>
                  <a:pt x="1018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k object 451"/>
          <p:cNvSpPr/>
          <p:nvPr/>
        </p:nvSpPr>
        <p:spPr>
          <a:xfrm>
            <a:off x="585724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k object 452"/>
          <p:cNvSpPr/>
          <p:nvPr/>
        </p:nvSpPr>
        <p:spPr>
          <a:xfrm>
            <a:off x="6024250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70" y="0"/>
                </a:moveTo>
                <a:lnTo>
                  <a:pt x="36179" y="13978"/>
                </a:lnTo>
                <a:lnTo>
                  <a:pt x="10149" y="45719"/>
                </a:lnTo>
                <a:lnTo>
                  <a:pt x="0" y="89534"/>
                </a:lnTo>
                <a:lnTo>
                  <a:pt x="2529" y="103513"/>
                </a:lnTo>
                <a:lnTo>
                  <a:pt x="21579" y="140339"/>
                </a:lnTo>
                <a:lnTo>
                  <a:pt x="55869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8589" y="35564"/>
                </a:lnTo>
                <a:lnTo>
                  <a:pt x="117469" y="9524"/>
                </a:lnTo>
                <a:lnTo>
                  <a:pt x="736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k object 453"/>
          <p:cNvSpPr/>
          <p:nvPr/>
        </p:nvSpPr>
        <p:spPr>
          <a:xfrm>
            <a:off x="602805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790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289" y="94619"/>
                </a:lnTo>
                <a:lnTo>
                  <a:pt x="15556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k object 454"/>
          <p:cNvSpPr/>
          <p:nvPr/>
        </p:nvSpPr>
        <p:spPr>
          <a:xfrm>
            <a:off x="603251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4749" y="132075"/>
                </a:lnTo>
                <a:lnTo>
                  <a:pt x="62849" y="149851"/>
                </a:lnTo>
                <a:lnTo>
                  <a:pt x="78729" y="151125"/>
                </a:lnTo>
                <a:lnTo>
                  <a:pt x="92689" y="148589"/>
                </a:lnTo>
                <a:lnTo>
                  <a:pt x="126979" y="126991"/>
                </a:lnTo>
                <a:lnTo>
                  <a:pt x="146029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k object 455"/>
          <p:cNvSpPr/>
          <p:nvPr/>
        </p:nvSpPr>
        <p:spPr>
          <a:xfrm>
            <a:off x="603631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09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19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619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22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k object 456"/>
          <p:cNvSpPr/>
          <p:nvPr/>
        </p:nvSpPr>
        <p:spPr>
          <a:xfrm>
            <a:off x="604077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609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5709" y="132709"/>
                </a:lnTo>
                <a:lnTo>
                  <a:pt x="118719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k object 457"/>
          <p:cNvSpPr/>
          <p:nvPr/>
        </p:nvSpPr>
        <p:spPr>
          <a:xfrm>
            <a:off x="6043300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219" y="15239"/>
                </a:lnTo>
                <a:lnTo>
                  <a:pt x="1889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k object 458"/>
          <p:cNvSpPr/>
          <p:nvPr/>
        </p:nvSpPr>
        <p:spPr>
          <a:xfrm>
            <a:off x="604710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09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749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k object 459"/>
          <p:cNvSpPr/>
          <p:nvPr/>
        </p:nvSpPr>
        <p:spPr>
          <a:xfrm>
            <a:off x="605091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09" y="0"/>
                </a:moveTo>
                <a:lnTo>
                  <a:pt x="1395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839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869" y="83819"/>
                </a:lnTo>
                <a:lnTo>
                  <a:pt x="109849" y="55900"/>
                </a:lnTo>
                <a:lnTo>
                  <a:pt x="10920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k object 460"/>
          <p:cNvSpPr/>
          <p:nvPr/>
        </p:nvSpPr>
        <p:spPr>
          <a:xfrm>
            <a:off x="605536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252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279" y="99059"/>
                </a:lnTo>
                <a:lnTo>
                  <a:pt x="85069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9970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k object 461"/>
          <p:cNvSpPr/>
          <p:nvPr/>
        </p:nvSpPr>
        <p:spPr>
          <a:xfrm>
            <a:off x="6059180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5539" y="0"/>
                </a:moveTo>
                <a:lnTo>
                  <a:pt x="1889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17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840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969" y="47000"/>
                </a:lnTo>
                <a:lnTo>
                  <a:pt x="93969" y="46360"/>
                </a:lnTo>
                <a:lnTo>
                  <a:pt x="66659" y="5730"/>
                </a:lnTo>
                <a:lnTo>
                  <a:pt x="355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k object 462"/>
          <p:cNvSpPr/>
          <p:nvPr/>
        </p:nvSpPr>
        <p:spPr>
          <a:xfrm>
            <a:off x="606363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39" y="0"/>
                </a:moveTo>
                <a:lnTo>
                  <a:pt x="1249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39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4589" y="86989"/>
                </a:lnTo>
                <a:lnTo>
                  <a:pt x="67299" y="80650"/>
                </a:lnTo>
                <a:lnTo>
                  <a:pt x="76809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069" y="40629"/>
                </a:lnTo>
                <a:lnTo>
                  <a:pt x="64769" y="7619"/>
                </a:lnTo>
                <a:lnTo>
                  <a:pt x="355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k object 463"/>
          <p:cNvSpPr/>
          <p:nvPr/>
        </p:nvSpPr>
        <p:spPr>
          <a:xfrm>
            <a:off x="606804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80" y="34289"/>
                </a:lnTo>
                <a:lnTo>
                  <a:pt x="0" y="52059"/>
                </a:lnTo>
                <a:lnTo>
                  <a:pt x="5730" y="63489"/>
                </a:lnTo>
                <a:lnTo>
                  <a:pt x="15239" y="72999"/>
                </a:lnTo>
                <a:lnTo>
                  <a:pt x="28590" y="78729"/>
                </a:lnTo>
                <a:lnTo>
                  <a:pt x="44470" y="80619"/>
                </a:lnTo>
                <a:lnTo>
                  <a:pt x="57149" y="75559"/>
                </a:lnTo>
                <a:lnTo>
                  <a:pt x="67970" y="66659"/>
                </a:lnTo>
                <a:lnTo>
                  <a:pt x="74950" y="54589"/>
                </a:lnTo>
                <a:lnTo>
                  <a:pt x="77480" y="39989"/>
                </a:lnTo>
                <a:lnTo>
                  <a:pt x="76199" y="31089"/>
                </a:lnTo>
                <a:lnTo>
                  <a:pt x="71140" y="18409"/>
                </a:lnTo>
                <a:lnTo>
                  <a:pt x="62240" y="8869"/>
                </a:lnTo>
                <a:lnTo>
                  <a:pt x="49529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k object 464"/>
          <p:cNvSpPr/>
          <p:nvPr/>
        </p:nvSpPr>
        <p:spPr>
          <a:xfrm>
            <a:off x="606996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39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49" y="36850"/>
                </a:lnTo>
                <a:lnTo>
                  <a:pt x="7174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k object 465"/>
          <p:cNvSpPr/>
          <p:nvPr/>
        </p:nvSpPr>
        <p:spPr>
          <a:xfrm>
            <a:off x="6073780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5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4140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412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k object 466"/>
          <p:cNvSpPr/>
          <p:nvPr/>
        </p:nvSpPr>
        <p:spPr>
          <a:xfrm>
            <a:off x="607823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59" y="45079"/>
                </a:lnTo>
                <a:lnTo>
                  <a:pt x="15239" y="53980"/>
                </a:lnTo>
                <a:lnTo>
                  <a:pt x="29839" y="57149"/>
                </a:lnTo>
                <a:lnTo>
                  <a:pt x="43159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589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k object 467"/>
          <p:cNvSpPr/>
          <p:nvPr/>
        </p:nvSpPr>
        <p:spPr>
          <a:xfrm>
            <a:off x="608203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60" h="47625">
                <a:moveTo>
                  <a:pt x="22859" y="0"/>
                </a:moveTo>
                <a:lnTo>
                  <a:pt x="10789" y="3809"/>
                </a:lnTo>
                <a:lnTo>
                  <a:pt x="3169" y="13959"/>
                </a:lnTo>
                <a:lnTo>
                  <a:pt x="0" y="29839"/>
                </a:lnTo>
                <a:lnTo>
                  <a:pt x="569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81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k object 468"/>
          <p:cNvSpPr/>
          <p:nvPr/>
        </p:nvSpPr>
        <p:spPr>
          <a:xfrm>
            <a:off x="6086490" y="4481200"/>
            <a:ext cx="40005" cy="39370"/>
          </a:xfrm>
          <a:custGeom>
            <a:avLst/>
            <a:gdLst/>
            <a:ahLst/>
            <a:cxnLst/>
            <a:rect l="l" t="t" r="r" b="b"/>
            <a:pathLst>
              <a:path w="40004" h="39370">
                <a:moveTo>
                  <a:pt x="10149" y="0"/>
                </a:moveTo>
                <a:lnTo>
                  <a:pt x="2529" y="9509"/>
                </a:lnTo>
                <a:lnTo>
                  <a:pt x="0" y="26029"/>
                </a:lnTo>
                <a:lnTo>
                  <a:pt x="8869" y="36179"/>
                </a:lnTo>
                <a:lnTo>
                  <a:pt x="23469" y="39349"/>
                </a:lnTo>
                <a:lnTo>
                  <a:pt x="34899" y="32369"/>
                </a:lnTo>
                <a:lnTo>
                  <a:pt x="39989" y="19049"/>
                </a:lnTo>
                <a:lnTo>
                  <a:pt x="36819" y="8260"/>
                </a:lnTo>
                <a:lnTo>
                  <a:pt x="2727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k object 469"/>
          <p:cNvSpPr/>
          <p:nvPr/>
        </p:nvSpPr>
        <p:spPr>
          <a:xfrm>
            <a:off x="6089019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649" y="26669"/>
                </a:lnTo>
                <a:lnTo>
                  <a:pt x="3364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k object 470"/>
          <p:cNvSpPr/>
          <p:nvPr/>
        </p:nvSpPr>
        <p:spPr>
          <a:xfrm>
            <a:off x="6256659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60" h="167640">
                <a:moveTo>
                  <a:pt x="73030" y="0"/>
                </a:moveTo>
                <a:lnTo>
                  <a:pt x="35570" y="13978"/>
                </a:lnTo>
                <a:lnTo>
                  <a:pt x="9509" y="45719"/>
                </a:lnTo>
                <a:lnTo>
                  <a:pt x="0" y="89534"/>
                </a:lnTo>
                <a:lnTo>
                  <a:pt x="1889" y="104144"/>
                </a:lnTo>
                <a:lnTo>
                  <a:pt x="20939" y="140339"/>
                </a:lnTo>
                <a:lnTo>
                  <a:pt x="55229" y="162568"/>
                </a:lnTo>
                <a:lnTo>
                  <a:pt x="84460" y="167639"/>
                </a:lnTo>
                <a:lnTo>
                  <a:pt x="98419" y="165734"/>
                </a:lnTo>
                <a:lnTo>
                  <a:pt x="135239" y="146684"/>
                </a:lnTo>
                <a:lnTo>
                  <a:pt x="158099" y="112394"/>
                </a:lnTo>
                <a:lnTo>
                  <a:pt x="16254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k object 471"/>
          <p:cNvSpPr/>
          <p:nvPr/>
        </p:nvSpPr>
        <p:spPr>
          <a:xfrm>
            <a:off x="6260469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39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1889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80" y="94619"/>
                </a:lnTo>
                <a:lnTo>
                  <a:pt x="154929" y="80009"/>
                </a:lnTo>
                <a:lnTo>
                  <a:pt x="154289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k object 472"/>
          <p:cNvSpPr/>
          <p:nvPr/>
        </p:nvSpPr>
        <p:spPr>
          <a:xfrm>
            <a:off x="6264280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619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651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k object 473"/>
          <p:cNvSpPr/>
          <p:nvPr/>
        </p:nvSpPr>
        <p:spPr>
          <a:xfrm>
            <a:off x="6268730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4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2529" y="95249"/>
                </a:lnTo>
                <a:lnTo>
                  <a:pt x="25389" y="126360"/>
                </a:lnTo>
                <a:lnTo>
                  <a:pt x="6541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6979" y="113025"/>
                </a:lnTo>
                <a:lnTo>
                  <a:pt x="139049" y="71759"/>
                </a:lnTo>
                <a:lnTo>
                  <a:pt x="13904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k object 474"/>
          <p:cNvSpPr/>
          <p:nvPr/>
        </p:nvSpPr>
        <p:spPr>
          <a:xfrm>
            <a:off x="627253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1249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k object 475"/>
          <p:cNvSpPr/>
          <p:nvPr/>
        </p:nvSpPr>
        <p:spPr>
          <a:xfrm>
            <a:off x="6275709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60" h="128904">
                <a:moveTo>
                  <a:pt x="59679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659"/>
                </a:lnTo>
                <a:lnTo>
                  <a:pt x="1889" y="80619"/>
                </a:lnTo>
                <a:lnTo>
                  <a:pt x="23500" y="115549"/>
                </a:lnTo>
                <a:lnTo>
                  <a:pt x="62849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444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279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k object 476"/>
          <p:cNvSpPr/>
          <p:nvPr/>
        </p:nvSpPr>
        <p:spPr>
          <a:xfrm>
            <a:off x="6279519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39" h="118745">
                <a:moveTo>
                  <a:pt x="47609" y="0"/>
                </a:moveTo>
                <a:lnTo>
                  <a:pt x="13319" y="20939"/>
                </a:lnTo>
                <a:lnTo>
                  <a:pt x="0" y="61600"/>
                </a:lnTo>
                <a:lnTo>
                  <a:pt x="1889" y="74919"/>
                </a:lnTo>
                <a:lnTo>
                  <a:pt x="24140" y="106679"/>
                </a:lnTo>
                <a:lnTo>
                  <a:pt x="67299" y="118750"/>
                </a:lnTo>
                <a:lnTo>
                  <a:pt x="80650" y="114940"/>
                </a:lnTo>
                <a:lnTo>
                  <a:pt x="110489" y="86989"/>
                </a:lnTo>
                <a:lnTo>
                  <a:pt x="11682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k object 477"/>
          <p:cNvSpPr/>
          <p:nvPr/>
        </p:nvSpPr>
        <p:spPr>
          <a:xfrm>
            <a:off x="6283330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09" y="0"/>
                </a:moveTo>
                <a:lnTo>
                  <a:pt x="1331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790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569" y="47000"/>
                </a:lnTo>
                <a:lnTo>
                  <a:pt x="89519" y="13350"/>
                </a:lnTo>
                <a:lnTo>
                  <a:pt x="4760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k object 478"/>
          <p:cNvSpPr/>
          <p:nvPr/>
        </p:nvSpPr>
        <p:spPr>
          <a:xfrm>
            <a:off x="628713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919" y="99059"/>
                </a:lnTo>
                <a:lnTo>
                  <a:pt x="85709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k object 479"/>
          <p:cNvSpPr/>
          <p:nvPr/>
        </p:nvSpPr>
        <p:spPr>
          <a:xfrm>
            <a:off x="629158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30" y="0"/>
                </a:moveTo>
                <a:lnTo>
                  <a:pt x="1249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9" y="88270"/>
                </a:lnTo>
                <a:lnTo>
                  <a:pt x="3553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659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k object 480"/>
          <p:cNvSpPr/>
          <p:nvPr/>
        </p:nvSpPr>
        <p:spPr>
          <a:xfrm>
            <a:off x="6295399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49" y="36819"/>
                </a:lnTo>
                <a:lnTo>
                  <a:pt x="0" y="53980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7449" y="71109"/>
                </a:lnTo>
                <a:lnTo>
                  <a:pt x="8381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k object 481"/>
          <p:cNvSpPr/>
          <p:nvPr/>
        </p:nvSpPr>
        <p:spPr>
          <a:xfrm>
            <a:off x="629984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899" y="0"/>
                </a:moveTo>
                <a:lnTo>
                  <a:pt x="1249" y="34289"/>
                </a:lnTo>
                <a:lnTo>
                  <a:pt x="0" y="52059"/>
                </a:lnTo>
                <a:lnTo>
                  <a:pt x="6339" y="63489"/>
                </a:lnTo>
                <a:lnTo>
                  <a:pt x="15849" y="72999"/>
                </a:lnTo>
                <a:lnTo>
                  <a:pt x="28559" y="78729"/>
                </a:lnTo>
                <a:lnTo>
                  <a:pt x="45079" y="80619"/>
                </a:lnTo>
                <a:lnTo>
                  <a:pt x="57759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809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50139" y="1889"/>
                </a:lnTo>
                <a:lnTo>
                  <a:pt x="34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k object 482"/>
          <p:cNvSpPr/>
          <p:nvPr/>
        </p:nvSpPr>
        <p:spPr>
          <a:xfrm>
            <a:off x="6302380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39" y="3169"/>
                </a:lnTo>
                <a:lnTo>
                  <a:pt x="950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179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081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24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k object 483"/>
          <p:cNvSpPr/>
          <p:nvPr/>
        </p:nvSpPr>
        <p:spPr>
          <a:xfrm>
            <a:off x="6306189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14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39989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19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bk object 484"/>
          <p:cNvSpPr/>
          <p:nvPr/>
        </p:nvSpPr>
        <p:spPr>
          <a:xfrm>
            <a:off x="631000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3009"/>
                </a:lnTo>
                <a:lnTo>
                  <a:pt x="509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29" y="20970"/>
                </a:lnTo>
                <a:lnTo>
                  <a:pt x="4888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bk object 485"/>
          <p:cNvSpPr/>
          <p:nvPr/>
        </p:nvSpPr>
        <p:spPr>
          <a:xfrm>
            <a:off x="631444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1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59" y="39989"/>
                </a:lnTo>
                <a:lnTo>
                  <a:pt x="16489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bk object 486"/>
          <p:cNvSpPr/>
          <p:nvPr/>
        </p:nvSpPr>
        <p:spPr>
          <a:xfrm>
            <a:off x="631889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29" y="36179"/>
                </a:lnTo>
                <a:lnTo>
                  <a:pt x="23469" y="39349"/>
                </a:lnTo>
                <a:lnTo>
                  <a:pt x="34899" y="32369"/>
                </a:lnTo>
                <a:lnTo>
                  <a:pt x="39349" y="19049"/>
                </a:lnTo>
                <a:lnTo>
                  <a:pt x="3617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bk object 487"/>
          <p:cNvSpPr/>
          <p:nvPr/>
        </p:nvSpPr>
        <p:spPr>
          <a:xfrm>
            <a:off x="6321430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6979" y="0"/>
                </a:lnTo>
                <a:lnTo>
                  <a:pt x="0" y="7619"/>
                </a:lnTo>
                <a:lnTo>
                  <a:pt x="0" y="26669"/>
                </a:lnTo>
                <a:lnTo>
                  <a:pt x="697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bk object 488"/>
          <p:cNvSpPr/>
          <p:nvPr/>
        </p:nvSpPr>
        <p:spPr>
          <a:xfrm>
            <a:off x="648842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670" y="0"/>
                </a:moveTo>
                <a:lnTo>
                  <a:pt x="36210" y="13978"/>
                </a:lnTo>
                <a:lnTo>
                  <a:pt x="10149" y="45719"/>
                </a:lnTo>
                <a:lnTo>
                  <a:pt x="0" y="89534"/>
                </a:lnTo>
                <a:lnTo>
                  <a:pt x="2529" y="103513"/>
                </a:lnTo>
                <a:lnTo>
                  <a:pt x="21579" y="140339"/>
                </a:lnTo>
                <a:lnTo>
                  <a:pt x="55869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49" y="73664"/>
                </a:lnTo>
                <a:lnTo>
                  <a:pt x="147949" y="35564"/>
                </a:lnTo>
                <a:lnTo>
                  <a:pt x="117469" y="9524"/>
                </a:lnTo>
                <a:lnTo>
                  <a:pt x="736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k object 489"/>
          <p:cNvSpPr/>
          <p:nvPr/>
        </p:nvSpPr>
        <p:spPr>
          <a:xfrm>
            <a:off x="649223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19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2529" y="100334"/>
                </a:lnTo>
                <a:lnTo>
                  <a:pt x="21579" y="134624"/>
                </a:lnTo>
                <a:lnTo>
                  <a:pt x="57790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320" y="94619"/>
                </a:lnTo>
                <a:lnTo>
                  <a:pt x="155569" y="80009"/>
                </a:lnTo>
                <a:lnTo>
                  <a:pt x="154320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k object 490"/>
          <p:cNvSpPr/>
          <p:nvPr/>
        </p:nvSpPr>
        <p:spPr>
          <a:xfrm>
            <a:off x="649668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2529" y="97785"/>
                </a:lnTo>
                <a:lnTo>
                  <a:pt x="24749" y="132075"/>
                </a:lnTo>
                <a:lnTo>
                  <a:pt x="62849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010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k object 491"/>
          <p:cNvSpPr/>
          <p:nvPr/>
        </p:nvSpPr>
        <p:spPr>
          <a:xfrm>
            <a:off x="6500500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3169" y="95249"/>
                </a:lnTo>
                <a:lnTo>
                  <a:pt x="25389" y="126360"/>
                </a:lnTo>
                <a:lnTo>
                  <a:pt x="6605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619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k object 492"/>
          <p:cNvSpPr/>
          <p:nvPr/>
        </p:nvSpPr>
        <p:spPr>
          <a:xfrm>
            <a:off x="6504950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570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789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k object 493"/>
          <p:cNvSpPr/>
          <p:nvPr/>
        </p:nvSpPr>
        <p:spPr>
          <a:xfrm>
            <a:off x="650747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219" y="15239"/>
                </a:lnTo>
                <a:lnTo>
                  <a:pt x="192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4140" y="115549"/>
                </a:lnTo>
                <a:lnTo>
                  <a:pt x="63489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09849" y="22859"/>
                </a:lnTo>
                <a:lnTo>
                  <a:pt x="74919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k object 494"/>
          <p:cNvSpPr/>
          <p:nvPr/>
        </p:nvSpPr>
        <p:spPr>
          <a:xfrm>
            <a:off x="6511290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959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780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7469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k object 495"/>
          <p:cNvSpPr/>
          <p:nvPr/>
        </p:nvSpPr>
        <p:spPr>
          <a:xfrm>
            <a:off x="6515100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40" y="0"/>
                </a:moveTo>
                <a:lnTo>
                  <a:pt x="13959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839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869" y="83819"/>
                </a:lnTo>
                <a:lnTo>
                  <a:pt x="109849" y="55900"/>
                </a:lnTo>
                <a:lnTo>
                  <a:pt x="109209" y="47000"/>
                </a:lnTo>
                <a:lnTo>
                  <a:pt x="8955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k object 496"/>
          <p:cNvSpPr/>
          <p:nvPr/>
        </p:nvSpPr>
        <p:spPr>
          <a:xfrm>
            <a:off x="6519550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252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279" y="99059"/>
                </a:lnTo>
                <a:lnTo>
                  <a:pt x="85100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9970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bk object 497"/>
          <p:cNvSpPr/>
          <p:nvPr/>
        </p:nvSpPr>
        <p:spPr>
          <a:xfrm>
            <a:off x="6523359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5570" y="0"/>
                </a:moveTo>
                <a:lnTo>
                  <a:pt x="1889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179" y="93360"/>
                </a:lnTo>
                <a:lnTo>
                  <a:pt x="51419" y="95249"/>
                </a:lnTo>
                <a:lnTo>
                  <a:pt x="64769" y="92080"/>
                </a:lnTo>
                <a:lnTo>
                  <a:pt x="76840" y="84460"/>
                </a:lnTo>
                <a:lnTo>
                  <a:pt x="85709" y="74310"/>
                </a:lnTo>
                <a:lnTo>
                  <a:pt x="91439" y="61600"/>
                </a:lnTo>
                <a:lnTo>
                  <a:pt x="93969" y="47000"/>
                </a:lnTo>
                <a:lnTo>
                  <a:pt x="93969" y="46360"/>
                </a:lnTo>
                <a:lnTo>
                  <a:pt x="66659" y="5730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bk object 498"/>
          <p:cNvSpPr/>
          <p:nvPr/>
        </p:nvSpPr>
        <p:spPr>
          <a:xfrm>
            <a:off x="652781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39" y="0"/>
                </a:moveTo>
                <a:lnTo>
                  <a:pt x="1249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4589" y="86989"/>
                </a:lnTo>
                <a:lnTo>
                  <a:pt x="67299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069" y="40629"/>
                </a:lnTo>
                <a:lnTo>
                  <a:pt x="64769" y="7619"/>
                </a:lnTo>
                <a:lnTo>
                  <a:pt x="3553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bk object 499"/>
          <p:cNvSpPr/>
          <p:nvPr/>
        </p:nvSpPr>
        <p:spPr>
          <a:xfrm>
            <a:off x="653226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899" y="0"/>
                </a:moveTo>
                <a:lnTo>
                  <a:pt x="609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149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49529" y="1889"/>
                </a:lnTo>
                <a:lnTo>
                  <a:pt x="3489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bk object 500"/>
          <p:cNvSpPr/>
          <p:nvPr/>
        </p:nvSpPr>
        <p:spPr>
          <a:xfrm>
            <a:off x="6534150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70" y="3169"/>
                </a:lnTo>
                <a:lnTo>
                  <a:pt x="10149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49" y="36850"/>
                </a:lnTo>
                <a:lnTo>
                  <a:pt x="7174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bk object 501"/>
          <p:cNvSpPr/>
          <p:nvPr/>
        </p:nvSpPr>
        <p:spPr>
          <a:xfrm>
            <a:off x="6537959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4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29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4129" y="31120"/>
                </a:lnTo>
                <a:lnTo>
                  <a:pt x="63489" y="27950"/>
                </a:lnTo>
                <a:lnTo>
                  <a:pt x="60319" y="15880"/>
                </a:lnTo>
                <a:lnTo>
                  <a:pt x="52059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bk object 502"/>
          <p:cNvSpPr/>
          <p:nvPr/>
        </p:nvSpPr>
        <p:spPr>
          <a:xfrm>
            <a:off x="654240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239" y="53980"/>
                </a:lnTo>
                <a:lnTo>
                  <a:pt x="29839" y="57149"/>
                </a:lnTo>
                <a:lnTo>
                  <a:pt x="43190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620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bk object 503"/>
          <p:cNvSpPr/>
          <p:nvPr/>
        </p:nvSpPr>
        <p:spPr>
          <a:xfrm>
            <a:off x="6546219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59" h="47625">
                <a:moveTo>
                  <a:pt x="2285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699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179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bk object 504"/>
          <p:cNvSpPr/>
          <p:nvPr/>
        </p:nvSpPr>
        <p:spPr>
          <a:xfrm>
            <a:off x="6550669" y="4481200"/>
            <a:ext cx="40005" cy="39370"/>
          </a:xfrm>
          <a:custGeom>
            <a:avLst/>
            <a:gdLst/>
            <a:ahLst/>
            <a:cxnLst/>
            <a:rect l="l" t="t" r="r" b="b"/>
            <a:pathLst>
              <a:path w="40004" h="39370">
                <a:moveTo>
                  <a:pt x="10149" y="0"/>
                </a:moveTo>
                <a:lnTo>
                  <a:pt x="2529" y="9509"/>
                </a:lnTo>
                <a:lnTo>
                  <a:pt x="0" y="26029"/>
                </a:lnTo>
                <a:lnTo>
                  <a:pt x="8869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989" y="19049"/>
                </a:lnTo>
                <a:lnTo>
                  <a:pt x="36819" y="8260"/>
                </a:lnTo>
                <a:lnTo>
                  <a:pt x="27310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bk object 505"/>
          <p:cNvSpPr/>
          <p:nvPr/>
        </p:nvSpPr>
        <p:spPr>
          <a:xfrm>
            <a:off x="6553200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649" y="26669"/>
                </a:lnTo>
                <a:lnTo>
                  <a:pt x="33649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bk object 506"/>
          <p:cNvSpPr/>
          <p:nvPr/>
        </p:nvSpPr>
        <p:spPr>
          <a:xfrm>
            <a:off x="6720840" y="8474071"/>
            <a:ext cx="162560" cy="167640"/>
          </a:xfrm>
          <a:custGeom>
            <a:avLst/>
            <a:gdLst/>
            <a:ahLst/>
            <a:cxnLst/>
            <a:rect l="l" t="t" r="r" b="b"/>
            <a:pathLst>
              <a:path w="162559" h="167640">
                <a:moveTo>
                  <a:pt x="73030" y="0"/>
                </a:moveTo>
                <a:lnTo>
                  <a:pt x="35570" y="13978"/>
                </a:lnTo>
                <a:lnTo>
                  <a:pt x="9540" y="45719"/>
                </a:lnTo>
                <a:lnTo>
                  <a:pt x="0" y="89534"/>
                </a:lnTo>
                <a:lnTo>
                  <a:pt x="1920" y="104144"/>
                </a:lnTo>
                <a:lnTo>
                  <a:pt x="20970" y="140339"/>
                </a:lnTo>
                <a:lnTo>
                  <a:pt x="55260" y="162568"/>
                </a:lnTo>
                <a:lnTo>
                  <a:pt x="84460" y="167639"/>
                </a:lnTo>
                <a:lnTo>
                  <a:pt x="9841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2549" y="83819"/>
                </a:lnTo>
                <a:lnTo>
                  <a:pt x="161940" y="73664"/>
                </a:lnTo>
                <a:lnTo>
                  <a:pt x="147949" y="35564"/>
                </a:lnTo>
                <a:lnTo>
                  <a:pt x="11682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bk object 507"/>
          <p:cNvSpPr/>
          <p:nvPr/>
        </p:nvSpPr>
        <p:spPr>
          <a:xfrm>
            <a:off x="6724650" y="8223885"/>
            <a:ext cx="154940" cy="159385"/>
          </a:xfrm>
          <a:custGeom>
            <a:avLst/>
            <a:gdLst/>
            <a:ahLst/>
            <a:cxnLst/>
            <a:rect l="l" t="t" r="r" b="b"/>
            <a:pathLst>
              <a:path w="154940" h="159384">
                <a:moveTo>
                  <a:pt x="74310" y="0"/>
                </a:moveTo>
                <a:lnTo>
                  <a:pt x="36819" y="12060"/>
                </a:lnTo>
                <a:lnTo>
                  <a:pt x="10149" y="42540"/>
                </a:lnTo>
                <a:lnTo>
                  <a:pt x="0" y="86999"/>
                </a:lnTo>
                <a:lnTo>
                  <a:pt x="1920" y="100334"/>
                </a:lnTo>
                <a:lnTo>
                  <a:pt x="21579" y="134624"/>
                </a:lnTo>
                <a:lnTo>
                  <a:pt x="57149" y="155579"/>
                </a:lnTo>
                <a:lnTo>
                  <a:pt x="88910" y="159389"/>
                </a:lnTo>
                <a:lnTo>
                  <a:pt x="102229" y="156209"/>
                </a:lnTo>
                <a:lnTo>
                  <a:pt x="135879" y="132719"/>
                </a:lnTo>
                <a:lnTo>
                  <a:pt x="153680" y="94619"/>
                </a:lnTo>
                <a:lnTo>
                  <a:pt x="154929" y="80009"/>
                </a:lnTo>
                <a:lnTo>
                  <a:pt x="154320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31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bk object 508"/>
          <p:cNvSpPr/>
          <p:nvPr/>
        </p:nvSpPr>
        <p:spPr>
          <a:xfrm>
            <a:off x="672845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95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3169" y="97785"/>
                </a:lnTo>
                <a:lnTo>
                  <a:pt x="25389" y="132075"/>
                </a:lnTo>
                <a:lnTo>
                  <a:pt x="63489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650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6519" y="35551"/>
                </a:lnTo>
                <a:lnTo>
                  <a:pt x="106679" y="8881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bk object 509"/>
          <p:cNvSpPr/>
          <p:nvPr/>
        </p:nvSpPr>
        <p:spPr>
          <a:xfrm>
            <a:off x="6732909" y="7724775"/>
            <a:ext cx="139065" cy="142875"/>
          </a:xfrm>
          <a:custGeom>
            <a:avLst/>
            <a:gdLst/>
            <a:ahLst/>
            <a:cxnLst/>
            <a:rect l="l" t="t" r="r" b="b"/>
            <a:pathLst>
              <a:path w="139065" h="142875">
                <a:moveTo>
                  <a:pt x="6160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2545"/>
                </a:lnTo>
                <a:lnTo>
                  <a:pt x="2529" y="95249"/>
                </a:lnTo>
                <a:lnTo>
                  <a:pt x="24749" y="126360"/>
                </a:lnTo>
                <a:lnTo>
                  <a:pt x="6541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010" y="113025"/>
                </a:lnTo>
                <a:lnTo>
                  <a:pt x="139049" y="71759"/>
                </a:lnTo>
                <a:lnTo>
                  <a:pt x="13904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160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bk object 510"/>
          <p:cNvSpPr/>
          <p:nvPr/>
        </p:nvSpPr>
        <p:spPr>
          <a:xfrm>
            <a:off x="673671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128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839" y="124449"/>
                </a:lnTo>
                <a:lnTo>
                  <a:pt x="72389" y="135879"/>
                </a:lnTo>
                <a:lnTo>
                  <a:pt x="8634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820" y="57790"/>
                </a:lnTo>
                <a:lnTo>
                  <a:pt x="11301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bk object 511"/>
          <p:cNvSpPr/>
          <p:nvPr/>
        </p:nvSpPr>
        <p:spPr>
          <a:xfrm>
            <a:off x="6739890" y="7225040"/>
            <a:ext cx="124460" cy="128905"/>
          </a:xfrm>
          <a:custGeom>
            <a:avLst/>
            <a:gdLst/>
            <a:ahLst/>
            <a:cxnLst/>
            <a:rect l="l" t="t" r="r" b="b"/>
            <a:pathLst>
              <a:path w="124459" h="128904">
                <a:moveTo>
                  <a:pt x="59679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659"/>
                </a:lnTo>
                <a:lnTo>
                  <a:pt x="1920" y="80619"/>
                </a:lnTo>
                <a:lnTo>
                  <a:pt x="23500" y="115549"/>
                </a:lnTo>
                <a:lnTo>
                  <a:pt x="62880" y="128899"/>
                </a:lnTo>
                <a:lnTo>
                  <a:pt x="77480" y="126979"/>
                </a:lnTo>
                <a:lnTo>
                  <a:pt x="111130" y="104759"/>
                </a:lnTo>
                <a:lnTo>
                  <a:pt x="124449" y="64769"/>
                </a:lnTo>
                <a:lnTo>
                  <a:pt x="124449" y="61569"/>
                </a:lnTo>
                <a:lnTo>
                  <a:pt x="109849" y="22859"/>
                </a:lnTo>
                <a:lnTo>
                  <a:pt x="74310" y="1889"/>
                </a:lnTo>
                <a:lnTo>
                  <a:pt x="596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bk object 512"/>
          <p:cNvSpPr/>
          <p:nvPr/>
        </p:nvSpPr>
        <p:spPr>
          <a:xfrm>
            <a:off x="6743700" y="6976750"/>
            <a:ext cx="116839" cy="118745"/>
          </a:xfrm>
          <a:custGeom>
            <a:avLst/>
            <a:gdLst/>
            <a:ahLst/>
            <a:cxnLst/>
            <a:rect l="l" t="t" r="r" b="b"/>
            <a:pathLst>
              <a:path w="116840" h="118745">
                <a:moveTo>
                  <a:pt x="47640" y="0"/>
                </a:moveTo>
                <a:lnTo>
                  <a:pt x="1335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140" y="106679"/>
                </a:lnTo>
                <a:lnTo>
                  <a:pt x="67299" y="118750"/>
                </a:lnTo>
                <a:lnTo>
                  <a:pt x="80650" y="114940"/>
                </a:lnTo>
                <a:lnTo>
                  <a:pt x="110489" y="86989"/>
                </a:lnTo>
                <a:lnTo>
                  <a:pt x="116829" y="59039"/>
                </a:lnTo>
                <a:lnTo>
                  <a:pt x="116829" y="55229"/>
                </a:lnTo>
                <a:lnTo>
                  <a:pt x="101589" y="19690"/>
                </a:lnTo>
                <a:lnTo>
                  <a:pt x="6412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bk object 513"/>
          <p:cNvSpPr/>
          <p:nvPr/>
        </p:nvSpPr>
        <p:spPr>
          <a:xfrm>
            <a:off x="6747509" y="6726539"/>
            <a:ext cx="109220" cy="113030"/>
          </a:xfrm>
          <a:custGeom>
            <a:avLst/>
            <a:gdLst/>
            <a:ahLst/>
            <a:cxnLst/>
            <a:rect l="l" t="t" r="r" b="b"/>
            <a:pathLst>
              <a:path w="109220" h="113029">
                <a:moveTo>
                  <a:pt x="47640" y="0"/>
                </a:moveTo>
                <a:lnTo>
                  <a:pt x="13350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199" y="105430"/>
                </a:lnTo>
                <a:lnTo>
                  <a:pt x="57149" y="112410"/>
                </a:lnTo>
                <a:lnTo>
                  <a:pt x="71109" y="109880"/>
                </a:lnTo>
                <a:lnTo>
                  <a:pt x="102229" y="83819"/>
                </a:lnTo>
                <a:lnTo>
                  <a:pt x="109209" y="55900"/>
                </a:lnTo>
                <a:lnTo>
                  <a:pt x="108600" y="47000"/>
                </a:lnTo>
                <a:lnTo>
                  <a:pt x="8891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bk object 514"/>
          <p:cNvSpPr/>
          <p:nvPr/>
        </p:nvSpPr>
        <p:spPr>
          <a:xfrm>
            <a:off x="675131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88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3169" y="71109"/>
                </a:lnTo>
                <a:lnTo>
                  <a:pt x="30479" y="98419"/>
                </a:lnTo>
                <a:lnTo>
                  <a:pt x="61600" y="103510"/>
                </a:lnTo>
                <a:lnTo>
                  <a:pt x="74310" y="99059"/>
                </a:lnTo>
                <a:lnTo>
                  <a:pt x="85740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100340" y="40020"/>
                </a:lnTo>
                <a:lnTo>
                  <a:pt x="76199" y="7619"/>
                </a:lnTo>
                <a:lnTo>
                  <a:pt x="488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bk object 515"/>
          <p:cNvSpPr/>
          <p:nvPr/>
        </p:nvSpPr>
        <p:spPr>
          <a:xfrm>
            <a:off x="6755769" y="6228070"/>
            <a:ext cx="93345" cy="95250"/>
          </a:xfrm>
          <a:custGeom>
            <a:avLst/>
            <a:gdLst/>
            <a:ahLst/>
            <a:cxnLst/>
            <a:rect l="l" t="t" r="r" b="b"/>
            <a:pathLst>
              <a:path w="93345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3809" y="68579"/>
                </a:lnTo>
                <a:lnTo>
                  <a:pt x="11429" y="79369"/>
                </a:lnTo>
                <a:lnTo>
                  <a:pt x="22219" y="88270"/>
                </a:lnTo>
                <a:lnTo>
                  <a:pt x="35570" y="93360"/>
                </a:lnTo>
                <a:lnTo>
                  <a:pt x="50810" y="95249"/>
                </a:lnTo>
                <a:lnTo>
                  <a:pt x="64769" y="92080"/>
                </a:lnTo>
                <a:lnTo>
                  <a:pt x="76199" y="84460"/>
                </a:lnTo>
                <a:lnTo>
                  <a:pt x="85100" y="74310"/>
                </a:lnTo>
                <a:lnTo>
                  <a:pt x="91439" y="61600"/>
                </a:lnTo>
                <a:lnTo>
                  <a:pt x="93329" y="47000"/>
                </a:lnTo>
                <a:lnTo>
                  <a:pt x="93329" y="46360"/>
                </a:lnTo>
                <a:lnTo>
                  <a:pt x="66659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bk object 516"/>
          <p:cNvSpPr/>
          <p:nvPr/>
        </p:nvSpPr>
        <p:spPr>
          <a:xfrm>
            <a:off x="6759579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6179" y="0"/>
                </a:moveTo>
                <a:lnTo>
                  <a:pt x="1280" y="36819"/>
                </a:lnTo>
                <a:lnTo>
                  <a:pt x="0" y="53339"/>
                </a:lnTo>
                <a:lnTo>
                  <a:pt x="4450" y="64769"/>
                </a:lnTo>
                <a:lnTo>
                  <a:pt x="12070" y="74919"/>
                </a:lnTo>
                <a:lnTo>
                  <a:pt x="23500" y="81930"/>
                </a:lnTo>
                <a:lnTo>
                  <a:pt x="37459" y="86349"/>
                </a:lnTo>
                <a:lnTo>
                  <a:pt x="55229" y="86989"/>
                </a:lnTo>
                <a:lnTo>
                  <a:pt x="67299" y="80650"/>
                </a:lnTo>
                <a:lnTo>
                  <a:pt x="77480" y="71109"/>
                </a:lnTo>
                <a:lnTo>
                  <a:pt x="83819" y="59070"/>
                </a:lnTo>
                <a:lnTo>
                  <a:pt x="85709" y="44439"/>
                </a:lnTo>
                <a:lnTo>
                  <a:pt x="85709" y="40629"/>
                </a:lnTo>
                <a:lnTo>
                  <a:pt x="65410" y="7619"/>
                </a:lnTo>
                <a:lnTo>
                  <a:pt x="361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bk object 517"/>
          <p:cNvSpPr/>
          <p:nvPr/>
        </p:nvSpPr>
        <p:spPr>
          <a:xfrm>
            <a:off x="6764029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930" y="0"/>
                </a:moveTo>
                <a:lnTo>
                  <a:pt x="1249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880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790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840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50170" y="1889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bk object 518"/>
          <p:cNvSpPr/>
          <p:nvPr/>
        </p:nvSpPr>
        <p:spPr>
          <a:xfrm>
            <a:off x="6766559" y="5477500"/>
            <a:ext cx="71120" cy="73660"/>
          </a:xfrm>
          <a:custGeom>
            <a:avLst/>
            <a:gdLst/>
            <a:ahLst/>
            <a:cxnLst/>
            <a:rect l="l" t="t" r="r" b="b"/>
            <a:pathLst>
              <a:path w="71120" h="73660">
                <a:moveTo>
                  <a:pt x="34289" y="0"/>
                </a:moveTo>
                <a:lnTo>
                  <a:pt x="20970" y="3169"/>
                </a:lnTo>
                <a:lnTo>
                  <a:pt x="9540" y="11429"/>
                </a:lnTo>
                <a:lnTo>
                  <a:pt x="2529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49529" y="70500"/>
                </a:lnTo>
                <a:lnTo>
                  <a:pt x="60959" y="62880"/>
                </a:lnTo>
                <a:lnTo>
                  <a:pt x="68579" y="50810"/>
                </a:lnTo>
                <a:lnTo>
                  <a:pt x="71109" y="36850"/>
                </a:lnTo>
                <a:lnTo>
                  <a:pt x="71109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24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bk object 519"/>
          <p:cNvSpPr/>
          <p:nvPr/>
        </p:nvSpPr>
        <p:spPr>
          <a:xfrm>
            <a:off x="6770369" y="5229850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21579" y="0"/>
                </a:moveTo>
                <a:lnTo>
                  <a:pt x="10149" y="6979"/>
                </a:lnTo>
                <a:lnTo>
                  <a:pt x="252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0789" y="54620"/>
                </a:lnTo>
                <a:lnTo>
                  <a:pt x="23500" y="60959"/>
                </a:lnTo>
                <a:lnTo>
                  <a:pt x="40020" y="62880"/>
                </a:lnTo>
                <a:lnTo>
                  <a:pt x="52059" y="55900"/>
                </a:lnTo>
                <a:lnTo>
                  <a:pt x="60319" y="45079"/>
                </a:lnTo>
                <a:lnTo>
                  <a:pt x="63489" y="31120"/>
                </a:lnTo>
                <a:lnTo>
                  <a:pt x="63489" y="27950"/>
                </a:lnTo>
                <a:lnTo>
                  <a:pt x="59679" y="15880"/>
                </a:lnTo>
                <a:lnTo>
                  <a:pt x="51450" y="6979"/>
                </a:lnTo>
                <a:lnTo>
                  <a:pt x="3874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bk object 520"/>
          <p:cNvSpPr/>
          <p:nvPr/>
        </p:nvSpPr>
        <p:spPr>
          <a:xfrm>
            <a:off x="6774179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2219" y="0"/>
                </a:moveTo>
                <a:lnTo>
                  <a:pt x="10789" y="5730"/>
                </a:lnTo>
                <a:lnTo>
                  <a:pt x="3169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880" y="53980"/>
                </a:lnTo>
                <a:lnTo>
                  <a:pt x="30479" y="57149"/>
                </a:lnTo>
                <a:lnTo>
                  <a:pt x="43190" y="52059"/>
                </a:lnTo>
                <a:lnTo>
                  <a:pt x="52699" y="41909"/>
                </a:lnTo>
                <a:lnTo>
                  <a:pt x="55869" y="27950"/>
                </a:lnTo>
                <a:lnTo>
                  <a:pt x="55260" y="20970"/>
                </a:lnTo>
                <a:lnTo>
                  <a:pt x="48889" y="10149"/>
                </a:lnTo>
                <a:lnTo>
                  <a:pt x="38099" y="252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bk object 521"/>
          <p:cNvSpPr/>
          <p:nvPr/>
        </p:nvSpPr>
        <p:spPr>
          <a:xfrm>
            <a:off x="6778629" y="472885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221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799" y="38740"/>
                </a:lnTo>
                <a:lnTo>
                  <a:pt x="47609" y="24749"/>
                </a:lnTo>
                <a:lnTo>
                  <a:pt x="45079" y="13959"/>
                </a:lnTo>
                <a:lnTo>
                  <a:pt x="36179" y="3809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bk object 522"/>
          <p:cNvSpPr/>
          <p:nvPr/>
        </p:nvSpPr>
        <p:spPr>
          <a:xfrm>
            <a:off x="6783079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188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49" y="19049"/>
                </a:lnTo>
                <a:lnTo>
                  <a:pt x="36179" y="8260"/>
                </a:lnTo>
                <a:lnTo>
                  <a:pt x="26669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bk object 523"/>
          <p:cNvSpPr/>
          <p:nvPr/>
        </p:nvSpPr>
        <p:spPr>
          <a:xfrm>
            <a:off x="6785609" y="4229100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25389" y="0"/>
                </a:moveTo>
                <a:lnTo>
                  <a:pt x="6979" y="0"/>
                </a:lnTo>
                <a:lnTo>
                  <a:pt x="0" y="7619"/>
                </a:lnTo>
                <a:lnTo>
                  <a:pt x="0" y="26669"/>
                </a:lnTo>
                <a:lnTo>
                  <a:pt x="6979" y="34289"/>
                </a:lnTo>
                <a:lnTo>
                  <a:pt x="25389" y="34289"/>
                </a:lnTo>
                <a:lnTo>
                  <a:pt x="33009" y="26669"/>
                </a:lnTo>
                <a:lnTo>
                  <a:pt x="33009" y="7619"/>
                </a:lnTo>
                <a:lnTo>
                  <a:pt x="253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bk object 524"/>
          <p:cNvSpPr/>
          <p:nvPr/>
        </p:nvSpPr>
        <p:spPr>
          <a:xfrm>
            <a:off x="6952609" y="8474071"/>
            <a:ext cx="163195" cy="167640"/>
          </a:xfrm>
          <a:custGeom>
            <a:avLst/>
            <a:gdLst/>
            <a:ahLst/>
            <a:cxnLst/>
            <a:rect l="l" t="t" r="r" b="b"/>
            <a:pathLst>
              <a:path w="163195" h="167640">
                <a:moveTo>
                  <a:pt x="73030" y="0"/>
                </a:moveTo>
                <a:lnTo>
                  <a:pt x="36210" y="13978"/>
                </a:lnTo>
                <a:lnTo>
                  <a:pt x="10180" y="45719"/>
                </a:lnTo>
                <a:lnTo>
                  <a:pt x="0" y="89534"/>
                </a:lnTo>
                <a:lnTo>
                  <a:pt x="2560" y="103513"/>
                </a:lnTo>
                <a:lnTo>
                  <a:pt x="21610" y="140339"/>
                </a:lnTo>
                <a:lnTo>
                  <a:pt x="55900" y="162568"/>
                </a:lnTo>
                <a:lnTo>
                  <a:pt x="85100" y="167639"/>
                </a:lnTo>
                <a:lnTo>
                  <a:pt x="99059" y="165734"/>
                </a:lnTo>
                <a:lnTo>
                  <a:pt x="135270" y="146684"/>
                </a:lnTo>
                <a:lnTo>
                  <a:pt x="158130" y="112394"/>
                </a:lnTo>
                <a:lnTo>
                  <a:pt x="163189" y="83819"/>
                </a:lnTo>
                <a:lnTo>
                  <a:pt x="162580" y="73664"/>
                </a:lnTo>
                <a:lnTo>
                  <a:pt x="147949" y="35564"/>
                </a:lnTo>
                <a:lnTo>
                  <a:pt x="117469" y="9524"/>
                </a:lnTo>
                <a:lnTo>
                  <a:pt x="730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bk object 525"/>
          <p:cNvSpPr/>
          <p:nvPr/>
        </p:nvSpPr>
        <p:spPr>
          <a:xfrm>
            <a:off x="6956419" y="8223885"/>
            <a:ext cx="155575" cy="159385"/>
          </a:xfrm>
          <a:custGeom>
            <a:avLst/>
            <a:gdLst/>
            <a:ahLst/>
            <a:cxnLst/>
            <a:rect l="l" t="t" r="r" b="b"/>
            <a:pathLst>
              <a:path w="155575" h="159384">
                <a:moveTo>
                  <a:pt x="74950" y="0"/>
                </a:moveTo>
                <a:lnTo>
                  <a:pt x="36850" y="12060"/>
                </a:lnTo>
                <a:lnTo>
                  <a:pt x="10180" y="42540"/>
                </a:lnTo>
                <a:lnTo>
                  <a:pt x="0" y="86999"/>
                </a:lnTo>
                <a:lnTo>
                  <a:pt x="2560" y="100334"/>
                </a:lnTo>
                <a:lnTo>
                  <a:pt x="21610" y="134624"/>
                </a:lnTo>
                <a:lnTo>
                  <a:pt x="57790" y="155579"/>
                </a:lnTo>
                <a:lnTo>
                  <a:pt x="88910" y="159389"/>
                </a:lnTo>
                <a:lnTo>
                  <a:pt x="102869" y="156209"/>
                </a:lnTo>
                <a:lnTo>
                  <a:pt x="136519" y="132719"/>
                </a:lnTo>
                <a:lnTo>
                  <a:pt x="154320" y="94619"/>
                </a:lnTo>
                <a:lnTo>
                  <a:pt x="155569" y="80009"/>
                </a:lnTo>
                <a:lnTo>
                  <a:pt x="154320" y="66674"/>
                </a:lnTo>
                <a:lnTo>
                  <a:pt x="137159" y="28574"/>
                </a:lnTo>
                <a:lnTo>
                  <a:pt x="103510" y="5084"/>
                </a:lnTo>
                <a:lnTo>
                  <a:pt x="7495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bk object 526"/>
          <p:cNvSpPr/>
          <p:nvPr/>
        </p:nvSpPr>
        <p:spPr>
          <a:xfrm>
            <a:off x="6960869" y="7975604"/>
            <a:ext cx="147320" cy="151130"/>
          </a:xfrm>
          <a:custGeom>
            <a:avLst/>
            <a:gdLst/>
            <a:ahLst/>
            <a:cxnLst/>
            <a:rect l="l" t="t" r="r" b="b"/>
            <a:pathLst>
              <a:path w="147320" h="151129">
                <a:moveTo>
                  <a:pt x="60319" y="0"/>
                </a:moveTo>
                <a:lnTo>
                  <a:pt x="26029" y="17144"/>
                </a:lnTo>
                <a:lnTo>
                  <a:pt x="4450" y="52696"/>
                </a:lnTo>
                <a:lnTo>
                  <a:pt x="0" y="84450"/>
                </a:lnTo>
                <a:lnTo>
                  <a:pt x="2529" y="97785"/>
                </a:lnTo>
                <a:lnTo>
                  <a:pt x="24780" y="132075"/>
                </a:lnTo>
                <a:lnTo>
                  <a:pt x="62880" y="149851"/>
                </a:lnTo>
                <a:lnTo>
                  <a:pt x="78729" y="151125"/>
                </a:lnTo>
                <a:lnTo>
                  <a:pt x="92720" y="148589"/>
                </a:lnTo>
                <a:lnTo>
                  <a:pt x="127010" y="126991"/>
                </a:lnTo>
                <a:lnTo>
                  <a:pt x="146060" y="89534"/>
                </a:lnTo>
                <a:lnTo>
                  <a:pt x="147309" y="74925"/>
                </a:lnTo>
                <a:lnTo>
                  <a:pt x="147309" y="73020"/>
                </a:lnTo>
                <a:lnTo>
                  <a:pt x="135879" y="35551"/>
                </a:lnTo>
                <a:lnTo>
                  <a:pt x="106039" y="8881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bk object 527"/>
          <p:cNvSpPr/>
          <p:nvPr/>
        </p:nvSpPr>
        <p:spPr>
          <a:xfrm>
            <a:off x="6964679" y="7724775"/>
            <a:ext cx="139700" cy="142875"/>
          </a:xfrm>
          <a:custGeom>
            <a:avLst/>
            <a:gdLst/>
            <a:ahLst/>
            <a:cxnLst/>
            <a:rect l="l" t="t" r="r" b="b"/>
            <a:pathLst>
              <a:path w="139700" h="142875">
                <a:moveTo>
                  <a:pt x="62240" y="0"/>
                </a:moveTo>
                <a:lnTo>
                  <a:pt x="26669" y="15239"/>
                </a:lnTo>
                <a:lnTo>
                  <a:pt x="4450" y="50160"/>
                </a:lnTo>
                <a:lnTo>
                  <a:pt x="0" y="81914"/>
                </a:lnTo>
                <a:lnTo>
                  <a:pt x="3169" y="95249"/>
                </a:lnTo>
                <a:lnTo>
                  <a:pt x="25389" y="126360"/>
                </a:lnTo>
                <a:lnTo>
                  <a:pt x="66050" y="142244"/>
                </a:lnTo>
                <a:lnTo>
                  <a:pt x="82539" y="142874"/>
                </a:lnTo>
                <a:lnTo>
                  <a:pt x="95890" y="139064"/>
                </a:lnTo>
                <a:lnTo>
                  <a:pt x="127650" y="113025"/>
                </a:lnTo>
                <a:lnTo>
                  <a:pt x="139689" y="71759"/>
                </a:lnTo>
                <a:lnTo>
                  <a:pt x="139689" y="66674"/>
                </a:lnTo>
                <a:lnTo>
                  <a:pt x="125089" y="29205"/>
                </a:lnTo>
                <a:lnTo>
                  <a:pt x="92080" y="5084"/>
                </a:lnTo>
                <a:lnTo>
                  <a:pt x="622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bk object 528"/>
          <p:cNvSpPr/>
          <p:nvPr/>
        </p:nvSpPr>
        <p:spPr>
          <a:xfrm>
            <a:off x="6969129" y="7475220"/>
            <a:ext cx="131445" cy="135890"/>
          </a:xfrm>
          <a:custGeom>
            <a:avLst/>
            <a:gdLst/>
            <a:ahLst/>
            <a:cxnLst/>
            <a:rect l="l" t="t" r="r" b="b"/>
            <a:pathLst>
              <a:path w="131445" h="135890">
                <a:moveTo>
                  <a:pt x="60959" y="0"/>
                </a:moveTo>
                <a:lnTo>
                  <a:pt x="17129" y="22859"/>
                </a:lnTo>
                <a:lnTo>
                  <a:pt x="640" y="63489"/>
                </a:lnTo>
                <a:lnTo>
                  <a:pt x="0" y="80650"/>
                </a:lnTo>
                <a:lnTo>
                  <a:pt x="3809" y="93969"/>
                </a:lnTo>
                <a:lnTo>
                  <a:pt x="29199" y="124449"/>
                </a:lnTo>
                <a:lnTo>
                  <a:pt x="72389" y="135879"/>
                </a:lnTo>
                <a:lnTo>
                  <a:pt x="85709" y="132709"/>
                </a:lnTo>
                <a:lnTo>
                  <a:pt x="118750" y="108569"/>
                </a:lnTo>
                <a:lnTo>
                  <a:pt x="131429" y="67939"/>
                </a:lnTo>
                <a:lnTo>
                  <a:pt x="130820" y="57790"/>
                </a:lnTo>
                <a:lnTo>
                  <a:pt x="112379" y="20939"/>
                </a:lnTo>
                <a:lnTo>
                  <a:pt x="76199" y="1280"/>
                </a:lnTo>
                <a:lnTo>
                  <a:pt x="609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bk object 529"/>
          <p:cNvSpPr/>
          <p:nvPr/>
        </p:nvSpPr>
        <p:spPr>
          <a:xfrm>
            <a:off x="6971659" y="7225040"/>
            <a:ext cx="125095" cy="128905"/>
          </a:xfrm>
          <a:custGeom>
            <a:avLst/>
            <a:gdLst/>
            <a:ahLst/>
            <a:cxnLst/>
            <a:rect l="l" t="t" r="r" b="b"/>
            <a:pathLst>
              <a:path w="125095" h="128904">
                <a:moveTo>
                  <a:pt x="60319" y="0"/>
                </a:moveTo>
                <a:lnTo>
                  <a:pt x="22219" y="15239"/>
                </a:lnTo>
                <a:lnTo>
                  <a:pt x="1280" y="51419"/>
                </a:lnTo>
                <a:lnTo>
                  <a:pt x="0" y="66019"/>
                </a:lnTo>
                <a:lnTo>
                  <a:pt x="1920" y="80619"/>
                </a:lnTo>
                <a:lnTo>
                  <a:pt x="24140" y="115549"/>
                </a:lnTo>
                <a:lnTo>
                  <a:pt x="63520" y="128899"/>
                </a:lnTo>
                <a:lnTo>
                  <a:pt x="77480" y="126979"/>
                </a:lnTo>
                <a:lnTo>
                  <a:pt x="111770" y="104759"/>
                </a:lnTo>
                <a:lnTo>
                  <a:pt x="125089" y="64769"/>
                </a:lnTo>
                <a:lnTo>
                  <a:pt x="125089" y="61569"/>
                </a:lnTo>
                <a:lnTo>
                  <a:pt x="109849" y="22859"/>
                </a:lnTo>
                <a:lnTo>
                  <a:pt x="74950" y="1889"/>
                </a:lnTo>
                <a:lnTo>
                  <a:pt x="603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bk object 530"/>
          <p:cNvSpPr/>
          <p:nvPr/>
        </p:nvSpPr>
        <p:spPr>
          <a:xfrm>
            <a:off x="6975469" y="6976750"/>
            <a:ext cx="117475" cy="118745"/>
          </a:xfrm>
          <a:custGeom>
            <a:avLst/>
            <a:gdLst/>
            <a:ahLst/>
            <a:cxnLst/>
            <a:rect l="l" t="t" r="r" b="b"/>
            <a:pathLst>
              <a:path w="117475" h="118745">
                <a:moveTo>
                  <a:pt x="47640" y="0"/>
                </a:moveTo>
                <a:lnTo>
                  <a:pt x="13990" y="20939"/>
                </a:lnTo>
                <a:lnTo>
                  <a:pt x="0" y="61600"/>
                </a:lnTo>
                <a:lnTo>
                  <a:pt x="1920" y="74919"/>
                </a:lnTo>
                <a:lnTo>
                  <a:pt x="24780" y="106679"/>
                </a:lnTo>
                <a:lnTo>
                  <a:pt x="67939" y="118750"/>
                </a:lnTo>
                <a:lnTo>
                  <a:pt x="81290" y="114940"/>
                </a:lnTo>
                <a:lnTo>
                  <a:pt x="110489" y="86989"/>
                </a:lnTo>
                <a:lnTo>
                  <a:pt x="117469" y="59039"/>
                </a:lnTo>
                <a:lnTo>
                  <a:pt x="116860" y="55229"/>
                </a:lnTo>
                <a:lnTo>
                  <a:pt x="102229" y="19690"/>
                </a:lnTo>
                <a:lnTo>
                  <a:pt x="64769" y="1249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bk object 531"/>
          <p:cNvSpPr/>
          <p:nvPr/>
        </p:nvSpPr>
        <p:spPr>
          <a:xfrm>
            <a:off x="6979279" y="6726539"/>
            <a:ext cx="109855" cy="113030"/>
          </a:xfrm>
          <a:custGeom>
            <a:avLst/>
            <a:gdLst/>
            <a:ahLst/>
            <a:cxnLst/>
            <a:rect l="l" t="t" r="r" b="b"/>
            <a:pathLst>
              <a:path w="109854" h="113029">
                <a:moveTo>
                  <a:pt x="47640" y="0"/>
                </a:moveTo>
                <a:lnTo>
                  <a:pt x="13990" y="19049"/>
                </a:lnTo>
                <a:lnTo>
                  <a:pt x="0" y="60959"/>
                </a:lnTo>
                <a:lnTo>
                  <a:pt x="3169" y="74950"/>
                </a:lnTo>
                <a:lnTo>
                  <a:pt x="29230" y="105430"/>
                </a:lnTo>
                <a:lnTo>
                  <a:pt x="57790" y="112410"/>
                </a:lnTo>
                <a:lnTo>
                  <a:pt x="71749" y="109880"/>
                </a:lnTo>
                <a:lnTo>
                  <a:pt x="102869" y="83819"/>
                </a:lnTo>
                <a:lnTo>
                  <a:pt x="109849" y="55900"/>
                </a:lnTo>
                <a:lnTo>
                  <a:pt x="109240" y="47000"/>
                </a:lnTo>
                <a:lnTo>
                  <a:pt x="89550" y="13350"/>
                </a:lnTo>
                <a:lnTo>
                  <a:pt x="4764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bk object 532"/>
          <p:cNvSpPr/>
          <p:nvPr/>
        </p:nvSpPr>
        <p:spPr>
          <a:xfrm>
            <a:off x="6983729" y="6476360"/>
            <a:ext cx="101600" cy="103505"/>
          </a:xfrm>
          <a:custGeom>
            <a:avLst/>
            <a:gdLst/>
            <a:ahLst/>
            <a:cxnLst/>
            <a:rect l="l" t="t" r="r" b="b"/>
            <a:pathLst>
              <a:path w="101600" h="103504">
                <a:moveTo>
                  <a:pt x="48249" y="0"/>
                </a:moveTo>
                <a:lnTo>
                  <a:pt x="13959" y="16520"/>
                </a:lnTo>
                <a:lnTo>
                  <a:pt x="0" y="58430"/>
                </a:lnTo>
                <a:lnTo>
                  <a:pt x="2529" y="71109"/>
                </a:lnTo>
                <a:lnTo>
                  <a:pt x="29839" y="98419"/>
                </a:lnTo>
                <a:lnTo>
                  <a:pt x="61600" y="103510"/>
                </a:lnTo>
                <a:lnTo>
                  <a:pt x="74310" y="99059"/>
                </a:lnTo>
                <a:lnTo>
                  <a:pt x="85100" y="90799"/>
                </a:lnTo>
                <a:lnTo>
                  <a:pt x="93969" y="80009"/>
                </a:lnTo>
                <a:lnTo>
                  <a:pt x="99700" y="66690"/>
                </a:lnTo>
                <a:lnTo>
                  <a:pt x="101589" y="52699"/>
                </a:lnTo>
                <a:lnTo>
                  <a:pt x="99700" y="40020"/>
                </a:lnTo>
                <a:lnTo>
                  <a:pt x="76199" y="7619"/>
                </a:lnTo>
                <a:lnTo>
                  <a:pt x="482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bk object 533"/>
          <p:cNvSpPr/>
          <p:nvPr/>
        </p:nvSpPr>
        <p:spPr>
          <a:xfrm>
            <a:off x="6987540" y="6228070"/>
            <a:ext cx="93980" cy="95250"/>
          </a:xfrm>
          <a:custGeom>
            <a:avLst/>
            <a:gdLst/>
            <a:ahLst/>
            <a:cxnLst/>
            <a:rect l="l" t="t" r="r" b="b"/>
            <a:pathLst>
              <a:path w="93979" h="95250">
                <a:moveTo>
                  <a:pt x="34930" y="0"/>
                </a:moveTo>
                <a:lnTo>
                  <a:pt x="1280" y="38740"/>
                </a:lnTo>
                <a:lnTo>
                  <a:pt x="0" y="55900"/>
                </a:lnTo>
                <a:lnTo>
                  <a:pt x="4450" y="68579"/>
                </a:lnTo>
                <a:lnTo>
                  <a:pt x="12070" y="79369"/>
                </a:lnTo>
                <a:lnTo>
                  <a:pt x="22859" y="88270"/>
                </a:lnTo>
                <a:lnTo>
                  <a:pt x="36210" y="93360"/>
                </a:lnTo>
                <a:lnTo>
                  <a:pt x="51450" y="95249"/>
                </a:lnTo>
                <a:lnTo>
                  <a:pt x="64769" y="92080"/>
                </a:lnTo>
                <a:lnTo>
                  <a:pt x="76840" y="84460"/>
                </a:lnTo>
                <a:lnTo>
                  <a:pt x="85740" y="74310"/>
                </a:lnTo>
                <a:lnTo>
                  <a:pt x="91439" y="61600"/>
                </a:lnTo>
                <a:lnTo>
                  <a:pt x="93969" y="47000"/>
                </a:lnTo>
                <a:lnTo>
                  <a:pt x="93969" y="46360"/>
                </a:lnTo>
                <a:lnTo>
                  <a:pt x="66690" y="5730"/>
                </a:lnTo>
                <a:lnTo>
                  <a:pt x="3493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bk object 534"/>
          <p:cNvSpPr/>
          <p:nvPr/>
        </p:nvSpPr>
        <p:spPr>
          <a:xfrm>
            <a:off x="6991990" y="5977250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5570" y="0"/>
                </a:moveTo>
                <a:lnTo>
                  <a:pt x="1280" y="36819"/>
                </a:lnTo>
                <a:lnTo>
                  <a:pt x="0" y="53339"/>
                </a:lnTo>
                <a:lnTo>
                  <a:pt x="3809" y="64769"/>
                </a:lnTo>
                <a:lnTo>
                  <a:pt x="12070" y="74919"/>
                </a:lnTo>
                <a:lnTo>
                  <a:pt x="22859" y="81930"/>
                </a:lnTo>
                <a:lnTo>
                  <a:pt x="37459" y="86349"/>
                </a:lnTo>
                <a:lnTo>
                  <a:pt x="54620" y="86989"/>
                </a:lnTo>
                <a:lnTo>
                  <a:pt x="67299" y="80650"/>
                </a:lnTo>
                <a:lnTo>
                  <a:pt x="76840" y="71109"/>
                </a:lnTo>
                <a:lnTo>
                  <a:pt x="83179" y="59070"/>
                </a:lnTo>
                <a:lnTo>
                  <a:pt x="85709" y="44439"/>
                </a:lnTo>
                <a:lnTo>
                  <a:pt x="85100" y="40629"/>
                </a:lnTo>
                <a:lnTo>
                  <a:pt x="64769" y="7619"/>
                </a:lnTo>
                <a:lnTo>
                  <a:pt x="35570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bk object 535"/>
          <p:cNvSpPr/>
          <p:nvPr/>
        </p:nvSpPr>
        <p:spPr>
          <a:xfrm>
            <a:off x="6996440" y="5727710"/>
            <a:ext cx="77470" cy="80645"/>
          </a:xfrm>
          <a:custGeom>
            <a:avLst/>
            <a:gdLst/>
            <a:ahLst/>
            <a:cxnLst/>
            <a:rect l="l" t="t" r="r" b="b"/>
            <a:pathLst>
              <a:path w="77470" h="80645">
                <a:moveTo>
                  <a:pt x="34289" y="0"/>
                </a:moveTo>
                <a:lnTo>
                  <a:pt x="640" y="34289"/>
                </a:lnTo>
                <a:lnTo>
                  <a:pt x="0" y="52059"/>
                </a:lnTo>
                <a:lnTo>
                  <a:pt x="5699" y="63489"/>
                </a:lnTo>
                <a:lnTo>
                  <a:pt x="15239" y="72999"/>
                </a:lnTo>
                <a:lnTo>
                  <a:pt x="28559" y="78729"/>
                </a:lnTo>
                <a:lnTo>
                  <a:pt x="44439" y="80619"/>
                </a:lnTo>
                <a:lnTo>
                  <a:pt x="57149" y="75559"/>
                </a:lnTo>
                <a:lnTo>
                  <a:pt x="67939" y="66659"/>
                </a:lnTo>
                <a:lnTo>
                  <a:pt x="74919" y="54589"/>
                </a:lnTo>
                <a:lnTo>
                  <a:pt x="77449" y="39989"/>
                </a:lnTo>
                <a:lnTo>
                  <a:pt x="76199" y="31089"/>
                </a:lnTo>
                <a:lnTo>
                  <a:pt x="71109" y="18409"/>
                </a:lnTo>
                <a:lnTo>
                  <a:pt x="62209" y="8869"/>
                </a:lnTo>
                <a:lnTo>
                  <a:pt x="49529" y="188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bk object 536"/>
          <p:cNvSpPr/>
          <p:nvPr/>
        </p:nvSpPr>
        <p:spPr>
          <a:xfrm>
            <a:off x="6998329" y="5477500"/>
            <a:ext cx="71755" cy="73660"/>
          </a:xfrm>
          <a:custGeom>
            <a:avLst/>
            <a:gdLst/>
            <a:ahLst/>
            <a:cxnLst/>
            <a:rect l="l" t="t" r="r" b="b"/>
            <a:pathLst>
              <a:path w="71754" h="73660">
                <a:moveTo>
                  <a:pt x="34289" y="0"/>
                </a:moveTo>
                <a:lnTo>
                  <a:pt x="20970" y="3169"/>
                </a:lnTo>
                <a:lnTo>
                  <a:pt x="10180" y="11429"/>
                </a:lnTo>
                <a:lnTo>
                  <a:pt x="2560" y="23500"/>
                </a:lnTo>
                <a:lnTo>
                  <a:pt x="0" y="38099"/>
                </a:lnTo>
                <a:lnTo>
                  <a:pt x="3169" y="52090"/>
                </a:lnTo>
                <a:lnTo>
                  <a:pt x="10789" y="63520"/>
                </a:lnTo>
                <a:lnTo>
                  <a:pt x="22219" y="71140"/>
                </a:lnTo>
                <a:lnTo>
                  <a:pt x="36210" y="73670"/>
                </a:lnTo>
                <a:lnTo>
                  <a:pt x="50170" y="70500"/>
                </a:lnTo>
                <a:lnTo>
                  <a:pt x="60959" y="62880"/>
                </a:lnTo>
                <a:lnTo>
                  <a:pt x="68579" y="51450"/>
                </a:lnTo>
                <a:lnTo>
                  <a:pt x="71749" y="36850"/>
                </a:lnTo>
                <a:lnTo>
                  <a:pt x="71140" y="35570"/>
                </a:lnTo>
                <a:lnTo>
                  <a:pt x="67939" y="21610"/>
                </a:lnTo>
                <a:lnTo>
                  <a:pt x="60319" y="10180"/>
                </a:lnTo>
                <a:lnTo>
                  <a:pt x="48889" y="3169"/>
                </a:lnTo>
                <a:lnTo>
                  <a:pt x="3428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bk object 537"/>
          <p:cNvSpPr/>
          <p:nvPr/>
        </p:nvSpPr>
        <p:spPr>
          <a:xfrm>
            <a:off x="7002140" y="5229850"/>
            <a:ext cx="64135" cy="63500"/>
          </a:xfrm>
          <a:custGeom>
            <a:avLst/>
            <a:gdLst/>
            <a:ahLst/>
            <a:cxnLst/>
            <a:rect l="l" t="t" r="r" b="b"/>
            <a:pathLst>
              <a:path w="64134" h="63500">
                <a:moveTo>
                  <a:pt x="22219" y="0"/>
                </a:moveTo>
                <a:lnTo>
                  <a:pt x="10789" y="6979"/>
                </a:lnTo>
                <a:lnTo>
                  <a:pt x="3169" y="18409"/>
                </a:lnTo>
                <a:lnTo>
                  <a:pt x="0" y="33040"/>
                </a:lnTo>
                <a:lnTo>
                  <a:pt x="3169" y="45079"/>
                </a:lnTo>
                <a:lnTo>
                  <a:pt x="11429" y="54620"/>
                </a:lnTo>
                <a:lnTo>
                  <a:pt x="23500" y="60959"/>
                </a:lnTo>
                <a:lnTo>
                  <a:pt x="40660" y="62880"/>
                </a:lnTo>
                <a:lnTo>
                  <a:pt x="52699" y="55900"/>
                </a:lnTo>
                <a:lnTo>
                  <a:pt x="60959" y="45079"/>
                </a:lnTo>
                <a:lnTo>
                  <a:pt x="64129" y="31120"/>
                </a:lnTo>
                <a:lnTo>
                  <a:pt x="63520" y="27950"/>
                </a:lnTo>
                <a:lnTo>
                  <a:pt x="60319" y="15880"/>
                </a:lnTo>
                <a:lnTo>
                  <a:pt x="52090" y="6979"/>
                </a:lnTo>
                <a:lnTo>
                  <a:pt x="3938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bk object 538"/>
          <p:cNvSpPr/>
          <p:nvPr/>
        </p:nvSpPr>
        <p:spPr>
          <a:xfrm>
            <a:off x="7006590" y="497903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21579" y="0"/>
                </a:moveTo>
                <a:lnTo>
                  <a:pt x="10149" y="5730"/>
                </a:lnTo>
                <a:lnTo>
                  <a:pt x="2529" y="17160"/>
                </a:lnTo>
                <a:lnTo>
                  <a:pt x="0" y="32400"/>
                </a:lnTo>
                <a:lnTo>
                  <a:pt x="5090" y="45079"/>
                </a:lnTo>
                <a:lnTo>
                  <a:pt x="15239" y="53980"/>
                </a:lnTo>
                <a:lnTo>
                  <a:pt x="29839" y="57149"/>
                </a:lnTo>
                <a:lnTo>
                  <a:pt x="43190" y="52059"/>
                </a:lnTo>
                <a:lnTo>
                  <a:pt x="52059" y="41909"/>
                </a:lnTo>
                <a:lnTo>
                  <a:pt x="55869" y="27950"/>
                </a:lnTo>
                <a:lnTo>
                  <a:pt x="54620" y="20970"/>
                </a:lnTo>
                <a:lnTo>
                  <a:pt x="48889" y="10149"/>
                </a:lnTo>
                <a:lnTo>
                  <a:pt x="37459" y="2529"/>
                </a:lnTo>
                <a:lnTo>
                  <a:pt x="2157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bk object 539"/>
          <p:cNvSpPr/>
          <p:nvPr/>
        </p:nvSpPr>
        <p:spPr>
          <a:xfrm>
            <a:off x="7010400" y="4728850"/>
            <a:ext cx="48260" cy="47625"/>
          </a:xfrm>
          <a:custGeom>
            <a:avLst/>
            <a:gdLst/>
            <a:ahLst/>
            <a:cxnLst/>
            <a:rect l="l" t="t" r="r" b="b"/>
            <a:pathLst>
              <a:path w="48259" h="47625">
                <a:moveTo>
                  <a:pt x="22859" y="0"/>
                </a:moveTo>
                <a:lnTo>
                  <a:pt x="10789" y="3809"/>
                </a:lnTo>
                <a:lnTo>
                  <a:pt x="2529" y="13959"/>
                </a:lnTo>
                <a:lnTo>
                  <a:pt x="0" y="29839"/>
                </a:lnTo>
                <a:lnTo>
                  <a:pt x="5090" y="39989"/>
                </a:lnTo>
                <a:lnTo>
                  <a:pt x="16520" y="46360"/>
                </a:lnTo>
                <a:lnTo>
                  <a:pt x="33649" y="47609"/>
                </a:lnTo>
                <a:lnTo>
                  <a:pt x="43830" y="38740"/>
                </a:lnTo>
                <a:lnTo>
                  <a:pt x="48249" y="24749"/>
                </a:lnTo>
                <a:lnTo>
                  <a:pt x="45719" y="13959"/>
                </a:lnTo>
                <a:lnTo>
                  <a:pt x="36210" y="3809"/>
                </a:lnTo>
                <a:lnTo>
                  <a:pt x="2285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bk object 540"/>
          <p:cNvSpPr/>
          <p:nvPr/>
        </p:nvSpPr>
        <p:spPr>
          <a:xfrm>
            <a:off x="7014850" y="448120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0149" y="0"/>
                </a:moveTo>
                <a:lnTo>
                  <a:pt x="2529" y="9509"/>
                </a:lnTo>
                <a:lnTo>
                  <a:pt x="0" y="26029"/>
                </a:lnTo>
                <a:lnTo>
                  <a:pt x="8260" y="36179"/>
                </a:lnTo>
                <a:lnTo>
                  <a:pt x="23500" y="39349"/>
                </a:lnTo>
                <a:lnTo>
                  <a:pt x="34930" y="32369"/>
                </a:lnTo>
                <a:lnTo>
                  <a:pt x="39380" y="19049"/>
                </a:lnTo>
                <a:lnTo>
                  <a:pt x="36819" y="8260"/>
                </a:lnTo>
                <a:lnTo>
                  <a:pt x="27310" y="1249"/>
                </a:lnTo>
                <a:lnTo>
                  <a:pt x="1014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bk object 541"/>
          <p:cNvSpPr/>
          <p:nvPr/>
        </p:nvSpPr>
        <p:spPr>
          <a:xfrm>
            <a:off x="7017379" y="4229100"/>
            <a:ext cx="33655" cy="34290"/>
          </a:xfrm>
          <a:custGeom>
            <a:avLst/>
            <a:gdLst/>
            <a:ahLst/>
            <a:cxnLst/>
            <a:rect l="l" t="t" r="r" b="b"/>
            <a:pathLst>
              <a:path w="33654" h="34289">
                <a:moveTo>
                  <a:pt x="26029" y="0"/>
                </a:moveTo>
                <a:lnTo>
                  <a:pt x="7619" y="0"/>
                </a:lnTo>
                <a:lnTo>
                  <a:pt x="0" y="7619"/>
                </a:lnTo>
                <a:lnTo>
                  <a:pt x="0" y="26669"/>
                </a:lnTo>
                <a:lnTo>
                  <a:pt x="7619" y="34289"/>
                </a:lnTo>
                <a:lnTo>
                  <a:pt x="26029" y="34289"/>
                </a:lnTo>
                <a:lnTo>
                  <a:pt x="33040" y="26669"/>
                </a:lnTo>
                <a:lnTo>
                  <a:pt x="33040" y="7619"/>
                </a:lnTo>
                <a:lnTo>
                  <a:pt x="26029" y="0"/>
                </a:lnTo>
                <a:close/>
              </a:path>
            </a:pathLst>
          </a:custGeom>
          <a:solidFill>
            <a:srgbClr val="004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bk object 542"/>
          <p:cNvSpPr/>
          <p:nvPr/>
        </p:nvSpPr>
        <p:spPr>
          <a:xfrm>
            <a:off x="2764154" y="5907403"/>
            <a:ext cx="4386590" cy="47891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bk object 543"/>
          <p:cNvSpPr/>
          <p:nvPr/>
        </p:nvSpPr>
        <p:spPr>
          <a:xfrm>
            <a:off x="417829" y="6548763"/>
            <a:ext cx="4537069" cy="41478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bk object 544"/>
          <p:cNvSpPr/>
          <p:nvPr/>
        </p:nvSpPr>
        <p:spPr>
          <a:xfrm>
            <a:off x="1761494" y="6211580"/>
            <a:ext cx="4064000" cy="848360"/>
          </a:xfrm>
          <a:custGeom>
            <a:avLst/>
            <a:gdLst/>
            <a:ahLst/>
            <a:cxnLst/>
            <a:rect l="l" t="t" r="r" b="b"/>
            <a:pathLst>
              <a:path w="4064000" h="848359">
                <a:moveTo>
                  <a:pt x="4063995" y="0"/>
                </a:moveTo>
                <a:lnTo>
                  <a:pt x="0" y="0"/>
                </a:lnTo>
                <a:lnTo>
                  <a:pt x="193666" y="424799"/>
                </a:lnTo>
                <a:lnTo>
                  <a:pt x="0" y="848349"/>
                </a:lnTo>
                <a:lnTo>
                  <a:pt x="4063995" y="848349"/>
                </a:lnTo>
                <a:lnTo>
                  <a:pt x="3869685" y="424799"/>
                </a:lnTo>
                <a:lnTo>
                  <a:pt x="4063995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bk object 545"/>
          <p:cNvSpPr/>
          <p:nvPr/>
        </p:nvSpPr>
        <p:spPr>
          <a:xfrm>
            <a:off x="328233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889" y="31760"/>
                </a:lnTo>
                <a:lnTo>
                  <a:pt x="8229" y="43190"/>
                </a:lnTo>
                <a:lnTo>
                  <a:pt x="1840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3159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bk object 546"/>
          <p:cNvSpPr/>
          <p:nvPr/>
        </p:nvSpPr>
        <p:spPr>
          <a:xfrm>
            <a:off x="319149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50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680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90" y="6339"/>
                </a:lnTo>
                <a:lnTo>
                  <a:pt x="28590" y="64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bk object 547"/>
          <p:cNvSpPr/>
          <p:nvPr/>
        </p:nvSpPr>
        <p:spPr>
          <a:xfrm>
            <a:off x="319149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50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680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90" y="7010"/>
                </a:lnTo>
                <a:lnTo>
                  <a:pt x="2859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bk object 548"/>
          <p:cNvSpPr/>
          <p:nvPr/>
        </p:nvSpPr>
        <p:spPr>
          <a:xfrm>
            <a:off x="328233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889" y="31760"/>
                </a:lnTo>
                <a:lnTo>
                  <a:pt x="8229" y="42550"/>
                </a:lnTo>
                <a:lnTo>
                  <a:pt x="1840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3159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bk object 549"/>
          <p:cNvSpPr/>
          <p:nvPr/>
        </p:nvSpPr>
        <p:spPr>
          <a:xfrm>
            <a:off x="310133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19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90" y="36179"/>
                </a:lnTo>
                <a:lnTo>
                  <a:pt x="41909" y="17769"/>
                </a:lnTo>
                <a:lnTo>
                  <a:pt x="36819" y="6339"/>
                </a:lnTo>
                <a:lnTo>
                  <a:pt x="2731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bk object 550"/>
          <p:cNvSpPr/>
          <p:nvPr/>
        </p:nvSpPr>
        <p:spPr>
          <a:xfrm>
            <a:off x="291909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88" y="47609"/>
                </a:lnTo>
                <a:lnTo>
                  <a:pt x="33028" y="44439"/>
                </a:lnTo>
                <a:lnTo>
                  <a:pt x="43184" y="36179"/>
                </a:lnTo>
                <a:lnTo>
                  <a:pt x="42553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bk object 551"/>
          <p:cNvSpPr/>
          <p:nvPr/>
        </p:nvSpPr>
        <p:spPr>
          <a:xfrm>
            <a:off x="300990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8250" y="43190"/>
                </a:lnTo>
                <a:lnTo>
                  <a:pt x="17775" y="48280"/>
                </a:lnTo>
                <a:lnTo>
                  <a:pt x="33659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bk object 552"/>
          <p:cNvSpPr/>
          <p:nvPr/>
        </p:nvSpPr>
        <p:spPr>
          <a:xfrm>
            <a:off x="310133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19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6819" y="7010"/>
                </a:lnTo>
                <a:lnTo>
                  <a:pt x="2795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bk object 553"/>
          <p:cNvSpPr/>
          <p:nvPr/>
        </p:nvSpPr>
        <p:spPr>
          <a:xfrm>
            <a:off x="300990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8250" y="42550"/>
                </a:lnTo>
                <a:lnTo>
                  <a:pt x="17775" y="47609"/>
                </a:lnTo>
                <a:lnTo>
                  <a:pt x="33659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bk object 554"/>
          <p:cNvSpPr/>
          <p:nvPr/>
        </p:nvSpPr>
        <p:spPr>
          <a:xfrm>
            <a:off x="337313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59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bk object 555"/>
          <p:cNvSpPr/>
          <p:nvPr/>
        </p:nvSpPr>
        <p:spPr>
          <a:xfrm>
            <a:off x="291909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88" y="48280"/>
                </a:lnTo>
                <a:lnTo>
                  <a:pt x="33028" y="45110"/>
                </a:lnTo>
                <a:lnTo>
                  <a:pt x="43184" y="36210"/>
                </a:lnTo>
                <a:lnTo>
                  <a:pt x="42553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bk object 556"/>
          <p:cNvSpPr/>
          <p:nvPr/>
        </p:nvSpPr>
        <p:spPr>
          <a:xfrm>
            <a:off x="373572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3159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bk object 557"/>
          <p:cNvSpPr/>
          <p:nvPr/>
        </p:nvSpPr>
        <p:spPr>
          <a:xfrm>
            <a:off x="364552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040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bk object 558"/>
          <p:cNvSpPr/>
          <p:nvPr/>
        </p:nvSpPr>
        <p:spPr>
          <a:xfrm>
            <a:off x="364552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040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bk object 559"/>
          <p:cNvSpPr/>
          <p:nvPr/>
        </p:nvSpPr>
        <p:spPr>
          <a:xfrm>
            <a:off x="373572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3159" y="18409"/>
                </a:lnTo>
                <a:lnTo>
                  <a:pt x="38099" y="6979"/>
                </a:lnTo>
                <a:lnTo>
                  <a:pt x="2919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bk object 560"/>
          <p:cNvSpPr/>
          <p:nvPr/>
        </p:nvSpPr>
        <p:spPr>
          <a:xfrm>
            <a:off x="337313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59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bk object 561"/>
          <p:cNvSpPr/>
          <p:nvPr/>
        </p:nvSpPr>
        <p:spPr>
          <a:xfrm>
            <a:off x="346393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bk object 562"/>
          <p:cNvSpPr/>
          <p:nvPr/>
        </p:nvSpPr>
        <p:spPr>
          <a:xfrm>
            <a:off x="346393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bk object 563"/>
          <p:cNvSpPr/>
          <p:nvPr/>
        </p:nvSpPr>
        <p:spPr>
          <a:xfrm>
            <a:off x="3554729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5" h="48895">
                <a:moveTo>
                  <a:pt x="21579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255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7950" y="1280"/>
                </a:lnTo>
                <a:lnTo>
                  <a:pt x="2157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bk object 564"/>
          <p:cNvSpPr/>
          <p:nvPr/>
        </p:nvSpPr>
        <p:spPr>
          <a:xfrm>
            <a:off x="3554729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5" h="47625">
                <a:moveTo>
                  <a:pt x="21579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255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7950" y="640"/>
                </a:lnTo>
                <a:lnTo>
                  <a:pt x="2157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bk object 565"/>
          <p:cNvSpPr/>
          <p:nvPr/>
        </p:nvSpPr>
        <p:spPr>
          <a:xfrm>
            <a:off x="2737484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659" y="45110"/>
                </a:lnTo>
                <a:lnTo>
                  <a:pt x="43184" y="36210"/>
                </a:lnTo>
                <a:lnTo>
                  <a:pt x="43184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bk object 566"/>
          <p:cNvSpPr/>
          <p:nvPr/>
        </p:nvSpPr>
        <p:spPr>
          <a:xfrm>
            <a:off x="2283464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16" y="0"/>
                </a:moveTo>
                <a:lnTo>
                  <a:pt x="8881" y="4450"/>
                </a:lnTo>
                <a:lnTo>
                  <a:pt x="0" y="14630"/>
                </a:lnTo>
                <a:lnTo>
                  <a:pt x="1261" y="31760"/>
                </a:lnTo>
                <a:lnTo>
                  <a:pt x="8250" y="43190"/>
                </a:lnTo>
                <a:lnTo>
                  <a:pt x="17775" y="48280"/>
                </a:lnTo>
                <a:lnTo>
                  <a:pt x="33646" y="45110"/>
                </a:lnTo>
                <a:lnTo>
                  <a:pt x="43171" y="36210"/>
                </a:lnTo>
                <a:lnTo>
                  <a:pt x="43171" y="18440"/>
                </a:lnTo>
                <a:lnTo>
                  <a:pt x="37456" y="7010"/>
                </a:lnTo>
                <a:lnTo>
                  <a:pt x="28574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bk object 567"/>
          <p:cNvSpPr/>
          <p:nvPr/>
        </p:nvSpPr>
        <p:spPr>
          <a:xfrm>
            <a:off x="2193285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88" y="47609"/>
                </a:lnTo>
                <a:lnTo>
                  <a:pt x="33028" y="44439"/>
                </a:lnTo>
                <a:lnTo>
                  <a:pt x="43184" y="36179"/>
                </a:lnTo>
                <a:lnTo>
                  <a:pt x="42553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bk object 568"/>
          <p:cNvSpPr/>
          <p:nvPr/>
        </p:nvSpPr>
        <p:spPr>
          <a:xfrm>
            <a:off x="2193285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88" y="48280"/>
                </a:lnTo>
                <a:lnTo>
                  <a:pt x="33028" y="45110"/>
                </a:lnTo>
                <a:lnTo>
                  <a:pt x="43184" y="36210"/>
                </a:lnTo>
                <a:lnTo>
                  <a:pt x="42553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bk object 569"/>
          <p:cNvSpPr/>
          <p:nvPr/>
        </p:nvSpPr>
        <p:spPr>
          <a:xfrm>
            <a:off x="2374904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16" y="0"/>
                </a:moveTo>
                <a:lnTo>
                  <a:pt x="8250" y="4450"/>
                </a:lnTo>
                <a:lnTo>
                  <a:pt x="0" y="14630"/>
                </a:lnTo>
                <a:lnTo>
                  <a:pt x="1261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015" y="45110"/>
                </a:lnTo>
                <a:lnTo>
                  <a:pt x="43171" y="36210"/>
                </a:lnTo>
                <a:lnTo>
                  <a:pt x="42540" y="18440"/>
                </a:lnTo>
                <a:lnTo>
                  <a:pt x="37456" y="7010"/>
                </a:lnTo>
                <a:lnTo>
                  <a:pt x="28574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bk object 570"/>
          <p:cNvSpPr/>
          <p:nvPr/>
        </p:nvSpPr>
        <p:spPr>
          <a:xfrm>
            <a:off x="2283464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16" y="0"/>
                </a:moveTo>
                <a:lnTo>
                  <a:pt x="8881" y="3809"/>
                </a:lnTo>
                <a:lnTo>
                  <a:pt x="0" y="13959"/>
                </a:lnTo>
                <a:lnTo>
                  <a:pt x="1261" y="31760"/>
                </a:lnTo>
                <a:lnTo>
                  <a:pt x="8250" y="42550"/>
                </a:lnTo>
                <a:lnTo>
                  <a:pt x="17775" y="47609"/>
                </a:lnTo>
                <a:lnTo>
                  <a:pt x="33646" y="44439"/>
                </a:lnTo>
                <a:lnTo>
                  <a:pt x="43171" y="36179"/>
                </a:lnTo>
                <a:lnTo>
                  <a:pt x="43171" y="18409"/>
                </a:lnTo>
                <a:lnTo>
                  <a:pt x="37456" y="6339"/>
                </a:lnTo>
                <a:lnTo>
                  <a:pt x="28574" y="64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bk object 571"/>
          <p:cNvSpPr/>
          <p:nvPr/>
        </p:nvSpPr>
        <p:spPr>
          <a:xfrm>
            <a:off x="2102489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4" h="48895">
                <a:moveTo>
                  <a:pt x="22216" y="0"/>
                </a:moveTo>
                <a:lnTo>
                  <a:pt x="8250" y="4450"/>
                </a:lnTo>
                <a:lnTo>
                  <a:pt x="0" y="14630"/>
                </a:lnTo>
                <a:lnTo>
                  <a:pt x="1261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015" y="45110"/>
                </a:lnTo>
                <a:lnTo>
                  <a:pt x="42540" y="36210"/>
                </a:lnTo>
                <a:lnTo>
                  <a:pt x="42540" y="18440"/>
                </a:lnTo>
                <a:lnTo>
                  <a:pt x="37456" y="7010"/>
                </a:lnTo>
                <a:lnTo>
                  <a:pt x="27931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bk object 572"/>
          <p:cNvSpPr/>
          <p:nvPr/>
        </p:nvSpPr>
        <p:spPr>
          <a:xfrm>
            <a:off x="201167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8250" y="43190"/>
                </a:lnTo>
                <a:lnTo>
                  <a:pt x="17775" y="48280"/>
                </a:lnTo>
                <a:lnTo>
                  <a:pt x="33659" y="45110"/>
                </a:lnTo>
                <a:lnTo>
                  <a:pt x="43184" y="36210"/>
                </a:lnTo>
                <a:lnTo>
                  <a:pt x="43184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bk object 573"/>
          <p:cNvSpPr/>
          <p:nvPr/>
        </p:nvSpPr>
        <p:spPr>
          <a:xfrm>
            <a:off x="201167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8250" y="42550"/>
                </a:lnTo>
                <a:lnTo>
                  <a:pt x="17775" y="47609"/>
                </a:lnTo>
                <a:lnTo>
                  <a:pt x="33659" y="44439"/>
                </a:lnTo>
                <a:lnTo>
                  <a:pt x="43184" y="36179"/>
                </a:lnTo>
                <a:lnTo>
                  <a:pt x="43184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bk object 574"/>
          <p:cNvSpPr/>
          <p:nvPr/>
        </p:nvSpPr>
        <p:spPr>
          <a:xfrm>
            <a:off x="2102489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4" h="47625">
                <a:moveTo>
                  <a:pt x="22216" y="0"/>
                </a:moveTo>
                <a:lnTo>
                  <a:pt x="8250" y="3809"/>
                </a:lnTo>
                <a:lnTo>
                  <a:pt x="0" y="13959"/>
                </a:lnTo>
                <a:lnTo>
                  <a:pt x="1261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015" y="44439"/>
                </a:lnTo>
                <a:lnTo>
                  <a:pt x="42540" y="36179"/>
                </a:lnTo>
                <a:lnTo>
                  <a:pt x="42540" y="18409"/>
                </a:lnTo>
                <a:lnTo>
                  <a:pt x="37456" y="6339"/>
                </a:lnTo>
                <a:lnTo>
                  <a:pt x="27931" y="64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bk object 575"/>
          <p:cNvSpPr/>
          <p:nvPr/>
        </p:nvSpPr>
        <p:spPr>
          <a:xfrm>
            <a:off x="2374904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16" y="0"/>
                </a:moveTo>
                <a:lnTo>
                  <a:pt x="8250" y="3809"/>
                </a:lnTo>
                <a:lnTo>
                  <a:pt x="0" y="13959"/>
                </a:lnTo>
                <a:lnTo>
                  <a:pt x="1261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015" y="44439"/>
                </a:lnTo>
                <a:lnTo>
                  <a:pt x="43171" y="36179"/>
                </a:lnTo>
                <a:lnTo>
                  <a:pt x="42540" y="18409"/>
                </a:lnTo>
                <a:lnTo>
                  <a:pt x="37456" y="6339"/>
                </a:lnTo>
                <a:lnTo>
                  <a:pt x="28574" y="64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bk object 576"/>
          <p:cNvSpPr/>
          <p:nvPr/>
        </p:nvSpPr>
        <p:spPr>
          <a:xfrm>
            <a:off x="246506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659" y="45110"/>
                </a:lnTo>
                <a:lnTo>
                  <a:pt x="43184" y="36210"/>
                </a:lnTo>
                <a:lnTo>
                  <a:pt x="43184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bk object 577"/>
          <p:cNvSpPr/>
          <p:nvPr/>
        </p:nvSpPr>
        <p:spPr>
          <a:xfrm>
            <a:off x="2828925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250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015" y="44439"/>
                </a:lnTo>
                <a:lnTo>
                  <a:pt x="43184" y="36179"/>
                </a:lnTo>
                <a:lnTo>
                  <a:pt x="42540" y="18409"/>
                </a:lnTo>
                <a:lnTo>
                  <a:pt x="37469" y="6339"/>
                </a:lnTo>
                <a:lnTo>
                  <a:pt x="2794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bk object 578"/>
          <p:cNvSpPr/>
          <p:nvPr/>
        </p:nvSpPr>
        <p:spPr>
          <a:xfrm>
            <a:off x="264731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16" y="0"/>
                </a:moveTo>
                <a:lnTo>
                  <a:pt x="8881" y="3809"/>
                </a:lnTo>
                <a:lnTo>
                  <a:pt x="0" y="13959"/>
                </a:lnTo>
                <a:lnTo>
                  <a:pt x="1261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015" y="44439"/>
                </a:lnTo>
                <a:lnTo>
                  <a:pt x="43171" y="36179"/>
                </a:lnTo>
                <a:lnTo>
                  <a:pt x="42540" y="18409"/>
                </a:lnTo>
                <a:lnTo>
                  <a:pt x="36825" y="6339"/>
                </a:lnTo>
                <a:lnTo>
                  <a:pt x="27931" y="64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bk object 579"/>
          <p:cNvSpPr/>
          <p:nvPr/>
        </p:nvSpPr>
        <p:spPr>
          <a:xfrm>
            <a:off x="382716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22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59" y="36210"/>
                </a:lnTo>
                <a:lnTo>
                  <a:pt x="42519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bk object 580"/>
          <p:cNvSpPr/>
          <p:nvPr/>
        </p:nvSpPr>
        <p:spPr>
          <a:xfrm>
            <a:off x="2828925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4" h="48895">
                <a:moveTo>
                  <a:pt x="22229" y="0"/>
                </a:moveTo>
                <a:lnTo>
                  <a:pt x="8250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015" y="45110"/>
                </a:lnTo>
                <a:lnTo>
                  <a:pt x="42540" y="36210"/>
                </a:lnTo>
                <a:lnTo>
                  <a:pt x="42540" y="18440"/>
                </a:lnTo>
                <a:lnTo>
                  <a:pt x="37469" y="7010"/>
                </a:lnTo>
                <a:lnTo>
                  <a:pt x="2794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bk object 581"/>
          <p:cNvSpPr/>
          <p:nvPr/>
        </p:nvSpPr>
        <p:spPr>
          <a:xfrm>
            <a:off x="2737484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659" y="44439"/>
                </a:lnTo>
                <a:lnTo>
                  <a:pt x="43184" y="36179"/>
                </a:lnTo>
                <a:lnTo>
                  <a:pt x="43184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bk object 582"/>
          <p:cNvSpPr/>
          <p:nvPr/>
        </p:nvSpPr>
        <p:spPr>
          <a:xfrm>
            <a:off x="246506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659" y="44439"/>
                </a:lnTo>
                <a:lnTo>
                  <a:pt x="43184" y="36179"/>
                </a:lnTo>
                <a:lnTo>
                  <a:pt x="43184" y="18409"/>
                </a:lnTo>
                <a:lnTo>
                  <a:pt x="38099" y="6979"/>
                </a:lnTo>
                <a:lnTo>
                  <a:pt x="29205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bk object 583"/>
          <p:cNvSpPr/>
          <p:nvPr/>
        </p:nvSpPr>
        <p:spPr>
          <a:xfrm>
            <a:off x="255587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16" y="0"/>
                </a:moveTo>
                <a:lnTo>
                  <a:pt x="8881" y="4450"/>
                </a:lnTo>
                <a:lnTo>
                  <a:pt x="0" y="14630"/>
                </a:lnTo>
                <a:lnTo>
                  <a:pt x="1904" y="31760"/>
                </a:lnTo>
                <a:lnTo>
                  <a:pt x="8250" y="43190"/>
                </a:lnTo>
                <a:lnTo>
                  <a:pt x="18406" y="48280"/>
                </a:lnTo>
                <a:lnTo>
                  <a:pt x="33646" y="45110"/>
                </a:lnTo>
                <a:lnTo>
                  <a:pt x="43171" y="36210"/>
                </a:lnTo>
                <a:lnTo>
                  <a:pt x="43171" y="18440"/>
                </a:lnTo>
                <a:lnTo>
                  <a:pt x="37456" y="7010"/>
                </a:lnTo>
                <a:lnTo>
                  <a:pt x="28574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bk object 584"/>
          <p:cNvSpPr/>
          <p:nvPr/>
        </p:nvSpPr>
        <p:spPr>
          <a:xfrm>
            <a:off x="255587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16" y="0"/>
                </a:moveTo>
                <a:lnTo>
                  <a:pt x="8881" y="3809"/>
                </a:lnTo>
                <a:lnTo>
                  <a:pt x="0" y="13959"/>
                </a:lnTo>
                <a:lnTo>
                  <a:pt x="1904" y="31760"/>
                </a:lnTo>
                <a:lnTo>
                  <a:pt x="8250" y="42550"/>
                </a:lnTo>
                <a:lnTo>
                  <a:pt x="18406" y="47609"/>
                </a:lnTo>
                <a:lnTo>
                  <a:pt x="33646" y="44439"/>
                </a:lnTo>
                <a:lnTo>
                  <a:pt x="43171" y="36179"/>
                </a:lnTo>
                <a:lnTo>
                  <a:pt x="43171" y="18409"/>
                </a:lnTo>
                <a:lnTo>
                  <a:pt x="37456" y="6339"/>
                </a:lnTo>
                <a:lnTo>
                  <a:pt x="28574" y="64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bk object 585"/>
          <p:cNvSpPr/>
          <p:nvPr/>
        </p:nvSpPr>
        <p:spPr>
          <a:xfrm>
            <a:off x="264731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16" y="0"/>
                </a:moveTo>
                <a:lnTo>
                  <a:pt x="8881" y="4450"/>
                </a:lnTo>
                <a:lnTo>
                  <a:pt x="0" y="14630"/>
                </a:lnTo>
                <a:lnTo>
                  <a:pt x="1261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015" y="45110"/>
                </a:lnTo>
                <a:lnTo>
                  <a:pt x="43171" y="36210"/>
                </a:lnTo>
                <a:lnTo>
                  <a:pt x="42540" y="18440"/>
                </a:lnTo>
                <a:lnTo>
                  <a:pt x="36825" y="7010"/>
                </a:lnTo>
                <a:lnTo>
                  <a:pt x="27931" y="1280"/>
                </a:lnTo>
                <a:lnTo>
                  <a:pt x="22216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bk object 586"/>
          <p:cNvSpPr/>
          <p:nvPr/>
        </p:nvSpPr>
        <p:spPr>
          <a:xfrm>
            <a:off x="5279379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5" h="47625">
                <a:moveTo>
                  <a:pt x="22250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040" y="44439"/>
                </a:lnTo>
                <a:lnTo>
                  <a:pt x="42550" y="36179"/>
                </a:lnTo>
                <a:lnTo>
                  <a:pt x="42550" y="18409"/>
                </a:lnTo>
                <a:lnTo>
                  <a:pt x="37490" y="6339"/>
                </a:lnTo>
                <a:lnTo>
                  <a:pt x="27950" y="64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bk object 587"/>
          <p:cNvSpPr/>
          <p:nvPr/>
        </p:nvSpPr>
        <p:spPr>
          <a:xfrm>
            <a:off x="491618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bk object 588"/>
          <p:cNvSpPr/>
          <p:nvPr/>
        </p:nvSpPr>
        <p:spPr>
          <a:xfrm>
            <a:off x="491618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bk object 589"/>
          <p:cNvSpPr/>
          <p:nvPr/>
        </p:nvSpPr>
        <p:spPr>
          <a:xfrm>
            <a:off x="500633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920" y="31760"/>
                </a:lnTo>
                <a:lnTo>
                  <a:pt x="8260" y="43190"/>
                </a:lnTo>
                <a:lnTo>
                  <a:pt x="18409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bk object 590"/>
          <p:cNvSpPr/>
          <p:nvPr/>
        </p:nvSpPr>
        <p:spPr>
          <a:xfrm>
            <a:off x="500633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920" y="31760"/>
                </a:lnTo>
                <a:lnTo>
                  <a:pt x="8260" y="42550"/>
                </a:lnTo>
                <a:lnTo>
                  <a:pt x="18409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bk object 591"/>
          <p:cNvSpPr/>
          <p:nvPr/>
        </p:nvSpPr>
        <p:spPr>
          <a:xfrm>
            <a:off x="473394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822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3159" y="18409"/>
                </a:lnTo>
                <a:lnTo>
                  <a:pt x="38099" y="6979"/>
                </a:lnTo>
                <a:lnTo>
                  <a:pt x="2919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bk object 592"/>
          <p:cNvSpPr/>
          <p:nvPr/>
        </p:nvSpPr>
        <p:spPr>
          <a:xfrm>
            <a:off x="509777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bk object 593"/>
          <p:cNvSpPr/>
          <p:nvPr/>
        </p:nvSpPr>
        <p:spPr>
          <a:xfrm>
            <a:off x="473394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822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3159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bk object 594"/>
          <p:cNvSpPr/>
          <p:nvPr/>
        </p:nvSpPr>
        <p:spPr>
          <a:xfrm>
            <a:off x="482538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22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59" y="36210"/>
                </a:lnTo>
                <a:lnTo>
                  <a:pt x="42519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bk object 595"/>
          <p:cNvSpPr/>
          <p:nvPr/>
        </p:nvSpPr>
        <p:spPr>
          <a:xfrm>
            <a:off x="482538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22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59" y="36179"/>
                </a:lnTo>
                <a:lnTo>
                  <a:pt x="42519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bk object 596"/>
          <p:cNvSpPr/>
          <p:nvPr/>
        </p:nvSpPr>
        <p:spPr>
          <a:xfrm>
            <a:off x="518793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50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680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90" y="7010"/>
                </a:lnTo>
                <a:lnTo>
                  <a:pt x="2859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bk object 597"/>
          <p:cNvSpPr/>
          <p:nvPr/>
        </p:nvSpPr>
        <p:spPr>
          <a:xfrm>
            <a:off x="546036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8260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bk object 598"/>
          <p:cNvSpPr/>
          <p:nvPr/>
        </p:nvSpPr>
        <p:spPr>
          <a:xfrm>
            <a:off x="537021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2519" y="17769"/>
                </a:lnTo>
                <a:lnTo>
                  <a:pt x="36819" y="6339"/>
                </a:lnTo>
                <a:lnTo>
                  <a:pt x="2791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bk object 599"/>
          <p:cNvSpPr/>
          <p:nvPr/>
        </p:nvSpPr>
        <p:spPr>
          <a:xfrm>
            <a:off x="537021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2519" y="18440"/>
                </a:lnTo>
                <a:lnTo>
                  <a:pt x="37459" y="7010"/>
                </a:lnTo>
                <a:lnTo>
                  <a:pt x="2791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bk object 600"/>
          <p:cNvSpPr/>
          <p:nvPr/>
        </p:nvSpPr>
        <p:spPr>
          <a:xfrm>
            <a:off x="546036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8260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bk object 601"/>
          <p:cNvSpPr/>
          <p:nvPr/>
        </p:nvSpPr>
        <p:spPr>
          <a:xfrm>
            <a:off x="5279379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5" h="48895">
                <a:moveTo>
                  <a:pt x="22250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040" y="45110"/>
                </a:lnTo>
                <a:lnTo>
                  <a:pt x="42550" y="36210"/>
                </a:lnTo>
                <a:lnTo>
                  <a:pt x="42550" y="18440"/>
                </a:lnTo>
                <a:lnTo>
                  <a:pt x="37490" y="7010"/>
                </a:lnTo>
                <a:lnTo>
                  <a:pt x="2795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bk object 602"/>
          <p:cNvSpPr/>
          <p:nvPr/>
        </p:nvSpPr>
        <p:spPr>
          <a:xfrm>
            <a:off x="464374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040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bk object 603"/>
          <p:cNvSpPr/>
          <p:nvPr/>
        </p:nvSpPr>
        <p:spPr>
          <a:xfrm>
            <a:off x="509777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bk object 604"/>
          <p:cNvSpPr/>
          <p:nvPr/>
        </p:nvSpPr>
        <p:spPr>
          <a:xfrm>
            <a:off x="518793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50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680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90" y="6339"/>
                </a:lnTo>
                <a:lnTo>
                  <a:pt x="28590" y="64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bk object 605"/>
          <p:cNvSpPr/>
          <p:nvPr/>
        </p:nvSpPr>
        <p:spPr>
          <a:xfrm>
            <a:off x="391796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59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bk object 606"/>
          <p:cNvSpPr/>
          <p:nvPr/>
        </p:nvSpPr>
        <p:spPr>
          <a:xfrm>
            <a:off x="409955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bk object 607"/>
          <p:cNvSpPr/>
          <p:nvPr/>
        </p:nvSpPr>
        <p:spPr>
          <a:xfrm>
            <a:off x="400812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8260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bk object 608"/>
          <p:cNvSpPr/>
          <p:nvPr/>
        </p:nvSpPr>
        <p:spPr>
          <a:xfrm>
            <a:off x="418971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50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680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90" y="6339"/>
                </a:lnTo>
                <a:lnTo>
                  <a:pt x="28590" y="64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bk object 609"/>
          <p:cNvSpPr/>
          <p:nvPr/>
        </p:nvSpPr>
        <p:spPr>
          <a:xfrm>
            <a:off x="418971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50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680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90" y="7010"/>
                </a:lnTo>
                <a:lnTo>
                  <a:pt x="2859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bk object 610"/>
          <p:cNvSpPr/>
          <p:nvPr/>
        </p:nvSpPr>
        <p:spPr>
          <a:xfrm>
            <a:off x="409955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bk object 611"/>
          <p:cNvSpPr/>
          <p:nvPr/>
        </p:nvSpPr>
        <p:spPr>
          <a:xfrm>
            <a:off x="464374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040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bk object 612"/>
          <p:cNvSpPr/>
          <p:nvPr/>
        </p:nvSpPr>
        <p:spPr>
          <a:xfrm>
            <a:off x="400812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8260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bk object 613"/>
          <p:cNvSpPr/>
          <p:nvPr/>
        </p:nvSpPr>
        <p:spPr>
          <a:xfrm>
            <a:off x="391796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59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bk object 614"/>
          <p:cNvSpPr/>
          <p:nvPr/>
        </p:nvSpPr>
        <p:spPr>
          <a:xfrm>
            <a:off x="382716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22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59" y="36179"/>
                </a:lnTo>
                <a:lnTo>
                  <a:pt x="42519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bk object 615"/>
          <p:cNvSpPr/>
          <p:nvPr/>
        </p:nvSpPr>
        <p:spPr>
          <a:xfrm>
            <a:off x="4552950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5" h="48895">
                <a:moveTo>
                  <a:pt x="22219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255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795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bk object 616"/>
          <p:cNvSpPr/>
          <p:nvPr/>
        </p:nvSpPr>
        <p:spPr>
          <a:xfrm>
            <a:off x="446215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319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bk object 617"/>
          <p:cNvSpPr/>
          <p:nvPr/>
        </p:nvSpPr>
        <p:spPr>
          <a:xfrm>
            <a:off x="446215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bk object 618"/>
          <p:cNvSpPr/>
          <p:nvPr/>
        </p:nvSpPr>
        <p:spPr>
          <a:xfrm>
            <a:off x="4281159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5" h="48895">
                <a:moveTo>
                  <a:pt x="21610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040" y="45110"/>
                </a:lnTo>
                <a:lnTo>
                  <a:pt x="42550" y="36210"/>
                </a:lnTo>
                <a:lnTo>
                  <a:pt x="42550" y="18440"/>
                </a:lnTo>
                <a:lnTo>
                  <a:pt x="37490" y="7010"/>
                </a:lnTo>
                <a:lnTo>
                  <a:pt x="27950" y="1280"/>
                </a:lnTo>
                <a:lnTo>
                  <a:pt x="2161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bk object 619"/>
          <p:cNvSpPr/>
          <p:nvPr/>
        </p:nvSpPr>
        <p:spPr>
          <a:xfrm>
            <a:off x="4552950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5" h="47625">
                <a:moveTo>
                  <a:pt x="22219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255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795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bk object 620"/>
          <p:cNvSpPr/>
          <p:nvPr/>
        </p:nvSpPr>
        <p:spPr>
          <a:xfrm>
            <a:off x="437135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869" y="3809"/>
                </a:lnTo>
                <a:lnTo>
                  <a:pt x="0" y="13959"/>
                </a:lnTo>
                <a:lnTo>
                  <a:pt x="1249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59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59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bk object 621"/>
          <p:cNvSpPr/>
          <p:nvPr/>
        </p:nvSpPr>
        <p:spPr>
          <a:xfrm>
            <a:off x="4281159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5" h="47625">
                <a:moveTo>
                  <a:pt x="21610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040" y="44439"/>
                </a:lnTo>
                <a:lnTo>
                  <a:pt x="42550" y="36179"/>
                </a:lnTo>
                <a:lnTo>
                  <a:pt x="42550" y="18409"/>
                </a:lnTo>
                <a:lnTo>
                  <a:pt x="37490" y="6339"/>
                </a:lnTo>
                <a:lnTo>
                  <a:pt x="27950" y="640"/>
                </a:lnTo>
                <a:lnTo>
                  <a:pt x="2161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bk object 622"/>
          <p:cNvSpPr/>
          <p:nvPr/>
        </p:nvSpPr>
        <p:spPr>
          <a:xfrm>
            <a:off x="437135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869" y="4450"/>
                </a:lnTo>
                <a:lnTo>
                  <a:pt x="0" y="14630"/>
                </a:lnTo>
                <a:lnTo>
                  <a:pt x="1249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59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59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bk object 623"/>
          <p:cNvSpPr/>
          <p:nvPr/>
        </p:nvSpPr>
        <p:spPr>
          <a:xfrm>
            <a:off x="573276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50" y="0"/>
                </a:moveTo>
                <a:lnTo>
                  <a:pt x="8900" y="4450"/>
                </a:lnTo>
                <a:lnTo>
                  <a:pt x="0" y="14630"/>
                </a:lnTo>
                <a:lnTo>
                  <a:pt x="1920" y="31760"/>
                </a:lnTo>
                <a:lnTo>
                  <a:pt x="8260" y="43190"/>
                </a:lnTo>
                <a:lnTo>
                  <a:pt x="18440" y="48280"/>
                </a:lnTo>
                <a:lnTo>
                  <a:pt x="33680" y="45110"/>
                </a:lnTo>
                <a:lnTo>
                  <a:pt x="43190" y="36210"/>
                </a:lnTo>
                <a:lnTo>
                  <a:pt x="43190" y="18440"/>
                </a:lnTo>
                <a:lnTo>
                  <a:pt x="37490" y="7010"/>
                </a:lnTo>
                <a:lnTo>
                  <a:pt x="28590" y="1280"/>
                </a:lnTo>
                <a:lnTo>
                  <a:pt x="22250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bk object 624"/>
          <p:cNvSpPr/>
          <p:nvPr/>
        </p:nvSpPr>
        <p:spPr>
          <a:xfrm>
            <a:off x="564196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90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800" y="47609"/>
                </a:lnTo>
                <a:lnTo>
                  <a:pt x="33649" y="44439"/>
                </a:lnTo>
                <a:lnTo>
                  <a:pt x="43190" y="36179"/>
                </a:lnTo>
                <a:lnTo>
                  <a:pt x="42550" y="18409"/>
                </a:lnTo>
                <a:lnTo>
                  <a:pt x="37459" y="6339"/>
                </a:lnTo>
                <a:lnTo>
                  <a:pt x="2859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bk object 625"/>
          <p:cNvSpPr/>
          <p:nvPr/>
        </p:nvSpPr>
        <p:spPr>
          <a:xfrm>
            <a:off x="5734689" y="6286500"/>
            <a:ext cx="42545" cy="48260"/>
          </a:xfrm>
          <a:custGeom>
            <a:avLst/>
            <a:gdLst/>
            <a:ahLst/>
            <a:cxnLst/>
            <a:rect l="l" t="t" r="r" b="b"/>
            <a:pathLst>
              <a:path w="42545" h="48260">
                <a:moveTo>
                  <a:pt x="24749" y="0"/>
                </a:moveTo>
                <a:lnTo>
                  <a:pt x="9509" y="3169"/>
                </a:lnTo>
                <a:lnTo>
                  <a:pt x="0" y="12070"/>
                </a:lnTo>
                <a:lnTo>
                  <a:pt x="0" y="29839"/>
                </a:lnTo>
                <a:lnTo>
                  <a:pt x="5090" y="41269"/>
                </a:lnTo>
                <a:lnTo>
                  <a:pt x="14599" y="47000"/>
                </a:lnTo>
                <a:lnTo>
                  <a:pt x="20330" y="48249"/>
                </a:lnTo>
                <a:lnTo>
                  <a:pt x="34289" y="43799"/>
                </a:lnTo>
                <a:lnTo>
                  <a:pt x="42550" y="33649"/>
                </a:lnTo>
                <a:lnTo>
                  <a:pt x="41269" y="16520"/>
                </a:lnTo>
                <a:lnTo>
                  <a:pt x="34930" y="5090"/>
                </a:lnTo>
                <a:lnTo>
                  <a:pt x="2474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bk object 626"/>
          <p:cNvSpPr/>
          <p:nvPr/>
        </p:nvSpPr>
        <p:spPr>
          <a:xfrm>
            <a:off x="555180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26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769" y="48280"/>
                </a:lnTo>
                <a:lnTo>
                  <a:pt x="3300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6819" y="7010"/>
                </a:lnTo>
                <a:lnTo>
                  <a:pt x="2795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bk object 627"/>
          <p:cNvSpPr/>
          <p:nvPr/>
        </p:nvSpPr>
        <p:spPr>
          <a:xfrm>
            <a:off x="5641969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79" h="48895">
                <a:moveTo>
                  <a:pt x="22219" y="0"/>
                </a:moveTo>
                <a:lnTo>
                  <a:pt x="8900" y="4450"/>
                </a:lnTo>
                <a:lnTo>
                  <a:pt x="0" y="14630"/>
                </a:lnTo>
                <a:lnTo>
                  <a:pt x="1280" y="31760"/>
                </a:lnTo>
                <a:lnTo>
                  <a:pt x="7619" y="43190"/>
                </a:lnTo>
                <a:lnTo>
                  <a:pt x="17800" y="48280"/>
                </a:lnTo>
                <a:lnTo>
                  <a:pt x="33649" y="45110"/>
                </a:lnTo>
                <a:lnTo>
                  <a:pt x="43190" y="36210"/>
                </a:lnTo>
                <a:lnTo>
                  <a:pt x="42550" y="18440"/>
                </a:lnTo>
                <a:lnTo>
                  <a:pt x="37459" y="7010"/>
                </a:lnTo>
                <a:lnTo>
                  <a:pt x="28590" y="128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bk object 628"/>
          <p:cNvSpPr/>
          <p:nvPr/>
        </p:nvSpPr>
        <p:spPr>
          <a:xfrm>
            <a:off x="5551809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2219" y="0"/>
                </a:moveTo>
                <a:lnTo>
                  <a:pt x="8260" y="3809"/>
                </a:lnTo>
                <a:lnTo>
                  <a:pt x="0" y="13959"/>
                </a:lnTo>
                <a:lnTo>
                  <a:pt x="1280" y="31760"/>
                </a:lnTo>
                <a:lnTo>
                  <a:pt x="7619" y="42550"/>
                </a:lnTo>
                <a:lnTo>
                  <a:pt x="17769" y="47609"/>
                </a:lnTo>
                <a:lnTo>
                  <a:pt x="33009" y="44439"/>
                </a:lnTo>
                <a:lnTo>
                  <a:pt x="43190" y="36179"/>
                </a:lnTo>
                <a:lnTo>
                  <a:pt x="41909" y="17769"/>
                </a:lnTo>
                <a:lnTo>
                  <a:pt x="36179" y="6339"/>
                </a:lnTo>
                <a:lnTo>
                  <a:pt x="27310" y="640"/>
                </a:lnTo>
                <a:lnTo>
                  <a:pt x="2221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bk object 629"/>
          <p:cNvSpPr/>
          <p:nvPr/>
        </p:nvSpPr>
        <p:spPr>
          <a:xfrm>
            <a:off x="1830704" y="6286500"/>
            <a:ext cx="42545" cy="47625"/>
          </a:xfrm>
          <a:custGeom>
            <a:avLst/>
            <a:gdLst/>
            <a:ahLst/>
            <a:cxnLst/>
            <a:rect l="l" t="t" r="r" b="b"/>
            <a:pathLst>
              <a:path w="42544" h="47625">
                <a:moveTo>
                  <a:pt x="22229" y="0"/>
                </a:moveTo>
                <a:lnTo>
                  <a:pt x="8250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75" y="47609"/>
                </a:lnTo>
                <a:lnTo>
                  <a:pt x="33015" y="44439"/>
                </a:lnTo>
                <a:lnTo>
                  <a:pt x="42540" y="36179"/>
                </a:lnTo>
                <a:lnTo>
                  <a:pt x="42540" y="18409"/>
                </a:lnTo>
                <a:lnTo>
                  <a:pt x="37469" y="6339"/>
                </a:lnTo>
                <a:lnTo>
                  <a:pt x="2794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bk object 630"/>
          <p:cNvSpPr/>
          <p:nvPr/>
        </p:nvSpPr>
        <p:spPr>
          <a:xfrm>
            <a:off x="1830704" y="6947520"/>
            <a:ext cx="42545" cy="48895"/>
          </a:xfrm>
          <a:custGeom>
            <a:avLst/>
            <a:gdLst/>
            <a:ahLst/>
            <a:cxnLst/>
            <a:rect l="l" t="t" r="r" b="b"/>
            <a:pathLst>
              <a:path w="42544" h="48895">
                <a:moveTo>
                  <a:pt x="22229" y="0"/>
                </a:moveTo>
                <a:lnTo>
                  <a:pt x="8250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75" y="48280"/>
                </a:lnTo>
                <a:lnTo>
                  <a:pt x="33015" y="45110"/>
                </a:lnTo>
                <a:lnTo>
                  <a:pt x="42540" y="36210"/>
                </a:lnTo>
                <a:lnTo>
                  <a:pt x="42540" y="18440"/>
                </a:lnTo>
                <a:lnTo>
                  <a:pt x="37469" y="7010"/>
                </a:lnTo>
                <a:lnTo>
                  <a:pt x="2794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bk object 631"/>
          <p:cNvSpPr/>
          <p:nvPr/>
        </p:nvSpPr>
        <p:spPr>
          <a:xfrm>
            <a:off x="1920870" y="6947520"/>
            <a:ext cx="43180" cy="48895"/>
          </a:xfrm>
          <a:custGeom>
            <a:avLst/>
            <a:gdLst/>
            <a:ahLst/>
            <a:cxnLst/>
            <a:rect l="l" t="t" r="r" b="b"/>
            <a:pathLst>
              <a:path w="43180" h="48895">
                <a:moveTo>
                  <a:pt x="22229" y="0"/>
                </a:moveTo>
                <a:lnTo>
                  <a:pt x="8894" y="4450"/>
                </a:lnTo>
                <a:lnTo>
                  <a:pt x="0" y="14630"/>
                </a:lnTo>
                <a:lnTo>
                  <a:pt x="1274" y="31760"/>
                </a:lnTo>
                <a:lnTo>
                  <a:pt x="7619" y="43190"/>
                </a:lnTo>
                <a:lnTo>
                  <a:pt x="17788" y="48280"/>
                </a:lnTo>
                <a:lnTo>
                  <a:pt x="33028" y="45110"/>
                </a:lnTo>
                <a:lnTo>
                  <a:pt x="43184" y="36210"/>
                </a:lnTo>
                <a:lnTo>
                  <a:pt x="42553" y="18440"/>
                </a:lnTo>
                <a:lnTo>
                  <a:pt x="37469" y="7010"/>
                </a:lnTo>
                <a:lnTo>
                  <a:pt x="28574" y="128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bk object 632"/>
          <p:cNvSpPr/>
          <p:nvPr/>
        </p:nvSpPr>
        <p:spPr>
          <a:xfrm>
            <a:off x="1920870" y="6286500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80" h="47625">
                <a:moveTo>
                  <a:pt x="22229" y="0"/>
                </a:moveTo>
                <a:lnTo>
                  <a:pt x="8894" y="3809"/>
                </a:lnTo>
                <a:lnTo>
                  <a:pt x="0" y="13959"/>
                </a:lnTo>
                <a:lnTo>
                  <a:pt x="1274" y="31760"/>
                </a:lnTo>
                <a:lnTo>
                  <a:pt x="7619" y="42550"/>
                </a:lnTo>
                <a:lnTo>
                  <a:pt x="17788" y="47609"/>
                </a:lnTo>
                <a:lnTo>
                  <a:pt x="33028" y="44439"/>
                </a:lnTo>
                <a:lnTo>
                  <a:pt x="43184" y="36179"/>
                </a:lnTo>
                <a:lnTo>
                  <a:pt x="42553" y="18409"/>
                </a:lnTo>
                <a:lnTo>
                  <a:pt x="37469" y="6339"/>
                </a:lnTo>
                <a:lnTo>
                  <a:pt x="28574" y="640"/>
                </a:lnTo>
                <a:lnTo>
                  <a:pt x="22229" y="0"/>
                </a:lnTo>
                <a:close/>
              </a:path>
            </a:pathLst>
          </a:custGeom>
          <a:solidFill>
            <a:srgbClr val="CB6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8243"/>
            <a:ext cx="681227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0299" y="6487664"/>
            <a:ext cx="33058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9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969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-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04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99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8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1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117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11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88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107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74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0843" y="7891175"/>
            <a:ext cx="374650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3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750" spc="3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50" spc="36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50" spc="3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50" spc="2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50" spc="37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50" spc="3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750" spc="20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750" spc="350" dirty="0">
                <a:solidFill>
                  <a:srgbClr val="FFFFFF"/>
                </a:solidFill>
                <a:latin typeface="Arial"/>
                <a:cs typeface="Arial"/>
              </a:rPr>
              <a:t>adas</a:t>
            </a:r>
            <a:r>
              <a:rPr sz="2750" spc="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750" spc="415" dirty="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2022-10-21T11:00:48Z</dcterms:created>
  <dcterms:modified xsi:type="dcterms:W3CDTF">2022-10-21T09:00:51Z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