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6225DD-F054-4707-BE32-0A3DF6235A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50A653-04AC-4152-9120-64B823883A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EF5AAF-5653-4BEF-9225-9811C2A1519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00BF41-9BB7-4A33-AE0A-F9F9B5DB971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81CFFC-BE2B-4814-A7AE-67BFAC6207B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80B957-815D-4940-AACC-DBFB40F7C96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A5C88F-8BB8-4B2B-ACF2-2BAA2BE694D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488F78-ECAD-4EC3-8F68-27A34CB4F5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143000" y="6865560"/>
            <a:ext cx="5485680" cy="778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D95342-5BC9-42CB-BE4F-20B14284F6E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AA32C0-72AF-49A9-B93F-A3BF4F3E78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FFEB26-1BE0-4292-9D70-50429E808E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663C03-517F-45C3-9ED6-BB795B65AA2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143000" y="6865560"/>
            <a:ext cx="548568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0A5D71D-3B3D-4F5F-84C3-D303E69D3EB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1143000" y="6865560"/>
            <a:ext cx="5412960" cy="145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Institucional</a:t>
            </a:r>
            <a:endParaRPr b="0" lang="en-US" sz="7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525"/>
              </a:spcBef>
              <a:buNone/>
            </a:pPr>
            <a:r>
              <a:rPr b="0" lang="en-US" sz="10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0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0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2878200" y="8914680"/>
            <a:ext cx="19814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3" name="object 4"/>
          <p:cNvSpPr/>
          <p:nvPr/>
        </p:nvSpPr>
        <p:spPr>
          <a:xfrm>
            <a:off x="2878200" y="9198000"/>
            <a:ext cx="19814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2878200" y="9484560"/>
            <a:ext cx="204876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2022-07-29T05:25:57Z</dcterms:created>
  <dc:creator/>
  <dc:description/>
  <dc:language>en-US</dc:language>
  <cp:lastModifiedBy/>
  <dcterms:modified xsi:type="dcterms:W3CDTF">2022-07-29T05:25:57Z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