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lgerian" panose="00000000000000000000" pitchFamily="82" charset="1"/>
      <p:regular r:id="rId8"/>
    </p:embeddedFont>
    <p:embeddedFont>
      <p:font typeface="Bernard MT Condensed" panose="00000000000000000000" pitchFamily="18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054" y="121919"/>
            <a:ext cx="7424928" cy="104576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9535" y="1057477"/>
            <a:ext cx="4843779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9535" y="1057477"/>
            <a:ext cx="443293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Filosofía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9888" y="3553967"/>
            <a:ext cx="4440936" cy="357225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96111" y="8324088"/>
            <a:ext cx="5934710" cy="1259205"/>
          </a:xfrm>
          <a:prstGeom prst="rect">
            <a:avLst/>
          </a:prstGeom>
          <a:solidFill>
            <a:srgbClr val="FFFFFF">
              <a:alpha val="47058"/>
            </a:srgbClr>
          </a:solidFill>
        </p:spPr>
        <p:txBody>
          <a:bodyPr wrap="square" lIns="0" tIns="4699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370"/>
              </a:spcBef>
            </a:pPr>
            <a:r>
              <a:rPr dirty="0" sz="2000" spc="-10">
                <a:latin typeface="Bernard MT Condensed"/>
                <a:cs typeface="Bernard MT Condensed"/>
              </a:rPr>
              <a:t>NOMBRE:</a:t>
            </a:r>
            <a:endParaRPr sz="2000">
              <a:latin typeface="Bernard MT Condensed"/>
              <a:cs typeface="Bernard MT Condensed"/>
            </a:endParaRPr>
          </a:p>
          <a:p>
            <a:pPr marL="94615" marR="4540885">
              <a:lnSpc>
                <a:spcPct val="140000"/>
              </a:lnSpc>
              <a:spcBef>
                <a:spcPts val="5"/>
              </a:spcBef>
            </a:pPr>
            <a:r>
              <a:rPr dirty="0" sz="2000" spc="-10">
                <a:latin typeface="Bernard MT Condensed"/>
                <a:cs typeface="Bernard MT Condensed"/>
              </a:rPr>
              <a:t>GRUPO: PROFESOR@:</a:t>
            </a:r>
            <a:endParaRPr sz="2000">
              <a:latin typeface="Bernard MT Condensed"/>
              <a:cs typeface="Bernard MT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2022-05-08T06:25:12Z</dcterms:created>
  <dcterms:modified xsi:type="dcterms:W3CDTF">2022-05-08T06:25:12Z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