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B52848-E20C-43EA-BAFE-7F1F2F25D89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6A6845-1457-461D-A8EA-14278EC978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BA30DA-BB23-4670-BB6A-7A3D0E546B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47AD54-60E8-4A39-A8D9-06505571639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CA080F-8D22-4513-A3F8-406EA7654B0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E42601-66FB-41F7-9F33-1DA713BFC1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48AE90-075E-46D0-A176-3EFA31DADE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5DADF2-3DBD-4DFF-8042-1C3E7A38D1F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84720" y="471960"/>
            <a:ext cx="4602240" cy="12121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694CA2-D83C-4E84-9BEB-2A7C3C92B8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2E928D-5703-44CB-81C5-8A72E42981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837BDC-B215-4376-93A2-F3970C3422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03B7D4-7886-442C-8E51-61570A5955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1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C756A81-9908-4997-9F39-E431160274C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84720" y="471960"/>
            <a:ext cx="4602240" cy="2601360"/>
          </a:xfrm>
          <a:prstGeom prst="rect">
            <a:avLst/>
          </a:prstGeom>
          <a:noFill/>
          <a:ln w="0">
            <a:noFill/>
          </a:ln>
        </p:spPr>
        <p:txBody>
          <a:bodyPr lIns="0" rIns="0" tIns="17640" bIns="0" anchor="t">
            <a:noAutofit/>
          </a:bodyPr>
          <a:p>
            <a:pPr marL="12240" indent="-1440" algn="ctr">
              <a:lnSpc>
                <a:spcPts val="8949"/>
              </a:lnSpc>
              <a:spcBef>
                <a:spcPts val="139"/>
              </a:spcBef>
              <a:buNone/>
              <a:tabLst>
                <a:tab algn="l" pos="0"/>
              </a:tabLst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Historia Destacada</a:t>
            </a:r>
            <a:endParaRPr b="0" lang="en-US" sz="7200" spc="-1" strike="noStrike">
              <a:latin typeface="Calibri"/>
            </a:endParaRPr>
          </a:p>
          <a:p>
            <a:pPr marL="3960" indent="-1440" algn="ctr">
              <a:lnSpc>
                <a:spcPct val="100000"/>
              </a:lnSpc>
              <a:spcBef>
                <a:spcPts val="1125"/>
              </a:spcBef>
              <a:buNone/>
              <a:tabLst>
                <a:tab algn="l" pos="0"/>
              </a:tabLst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962240" y="8256960"/>
            <a:ext cx="2276640" cy="203508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57240" bIns="0" anchor="t">
            <a:spAutoFit/>
          </a:bodyPr>
          <a:p>
            <a:pPr marL="99000" algn="just">
              <a:lnSpc>
                <a:spcPct val="169000"/>
              </a:lnSpc>
              <a:spcBef>
                <a:spcPts val="451"/>
              </a:spcBef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2022-07-29T06:16:12Z</dcterms:created>
  <dc:creator/>
  <dc:description/>
  <dc:language>en-US</dc:language>
  <cp:lastModifiedBy/>
  <dcterms:modified xsi:type="dcterms:W3CDTF">2022-07-29T06:16:12Z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