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9.png" ContentType="image/png"/>
  <Override PartName="/ppt/media/image13.png" ContentType="image/png"/>
  <Override PartName="/ppt/media/image8.png" ContentType="image/png"/>
  <Override PartName="/ppt/media/image12.png" ContentType="image/png"/>
  <Override PartName="/ppt/media/image7.png" ContentType="image/png"/>
  <Override PartName="/ppt/media/image1.jpeg" ContentType="image/jpeg"/>
  <Override PartName="/ppt/media/image11.png" ContentType="image/png"/>
  <Override PartName="/ppt/media/image19.png" ContentType="image/png"/>
  <Override PartName="/ppt/media/image3.png" ContentType="image/png"/>
  <Override PartName="/ppt/media/image20.png" ContentType="image/png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5.png" ContentType="image/png"/>
  <Override PartName="/ppt/media/image10.png" ContentType="image/png"/>
  <Override PartName="/ppt/media/image2.png" ContentType="image/png"/>
  <Override PartName="/ppt/media/image4.png" ContentType="image/png"/>
  <Override PartName="/ppt/media/image6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56D273-0BFC-48F5-AB46-7E94AD0E26B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617654-7491-4249-B0B5-0B1753A4976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3F07FC-F298-4C38-AAC2-8270BBD2F61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2AA744-6486-4F53-8068-0E79092717E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CE610B-CFDF-407A-889D-481BCDDCCE8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74E62A-9EA6-461A-AE26-0A720FB160F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29CD8D-0E1B-4E58-B912-BB4656457F2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85E95A-605D-4DD6-A271-94C3D8444BB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5CB20D-CC73-48AC-9224-D8E6466762A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D578AC-3EA9-49D3-9C57-92FCEF35A92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C58E63-1985-4AD5-AF5B-2D7C28E4987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660AD0-A7FB-4999-9930-7F6A97D5CF6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24DA655-DEA6-4D29-A5C5-DDC581CAF5D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object 2"/>
          <p:cNvGrpSpPr/>
          <p:nvPr/>
        </p:nvGrpSpPr>
        <p:grpSpPr>
          <a:xfrm>
            <a:off x="2880" y="0"/>
            <a:ext cx="7549920" cy="10673640"/>
            <a:chOff x="2880" y="0"/>
            <a:chExt cx="7549920" cy="10673640"/>
          </a:xfrm>
        </p:grpSpPr>
        <p:pic>
          <p:nvPicPr>
            <p:cNvPr id="40" name="object 3" descr=""/>
            <p:cNvPicPr/>
            <p:nvPr/>
          </p:nvPicPr>
          <p:blipFill>
            <a:blip r:embed="rId1"/>
            <a:stretch/>
          </p:blipFill>
          <p:spPr>
            <a:xfrm>
              <a:off x="2880" y="0"/>
              <a:ext cx="7549560" cy="10673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1" name="object 4" descr=""/>
            <p:cNvPicPr/>
            <p:nvPr/>
          </p:nvPicPr>
          <p:blipFill>
            <a:blip r:embed="rId2"/>
            <a:stretch/>
          </p:blipFill>
          <p:spPr>
            <a:xfrm>
              <a:off x="511920" y="2081880"/>
              <a:ext cx="1520640" cy="1523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2" name="object 5" descr=""/>
            <p:cNvPicPr/>
            <p:nvPr/>
          </p:nvPicPr>
          <p:blipFill>
            <a:blip r:embed="rId3"/>
            <a:stretch/>
          </p:blipFill>
          <p:spPr>
            <a:xfrm>
              <a:off x="4547520" y="7620120"/>
              <a:ext cx="1368360" cy="13683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3" name="object 6" descr=""/>
            <p:cNvPicPr/>
            <p:nvPr/>
          </p:nvPicPr>
          <p:blipFill>
            <a:blip r:embed="rId4"/>
            <a:stretch/>
          </p:blipFill>
          <p:spPr>
            <a:xfrm>
              <a:off x="5779080" y="1563480"/>
              <a:ext cx="1764360" cy="17704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4" name="object 7" descr=""/>
            <p:cNvPicPr/>
            <p:nvPr/>
          </p:nvPicPr>
          <p:blipFill>
            <a:blip r:embed="rId5"/>
            <a:stretch/>
          </p:blipFill>
          <p:spPr>
            <a:xfrm>
              <a:off x="195120" y="4626720"/>
              <a:ext cx="1124280" cy="1127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5" name="object 8" descr=""/>
            <p:cNvPicPr/>
            <p:nvPr/>
          </p:nvPicPr>
          <p:blipFill>
            <a:blip r:embed="rId6"/>
            <a:stretch/>
          </p:blipFill>
          <p:spPr>
            <a:xfrm>
              <a:off x="2880" y="7992000"/>
              <a:ext cx="1008360" cy="14047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6" name="object 9" descr=""/>
            <p:cNvPicPr/>
            <p:nvPr/>
          </p:nvPicPr>
          <p:blipFill>
            <a:blip r:embed="rId7"/>
            <a:stretch/>
          </p:blipFill>
          <p:spPr>
            <a:xfrm>
              <a:off x="6986160" y="7431120"/>
              <a:ext cx="566640" cy="1127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7" name="object 10" descr=""/>
            <p:cNvPicPr/>
            <p:nvPr/>
          </p:nvPicPr>
          <p:blipFill>
            <a:blip r:embed="rId8"/>
            <a:stretch/>
          </p:blipFill>
          <p:spPr>
            <a:xfrm>
              <a:off x="6976800" y="4672440"/>
              <a:ext cx="575640" cy="1029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8" name="object 11" descr=""/>
            <p:cNvPicPr/>
            <p:nvPr/>
          </p:nvPicPr>
          <p:blipFill>
            <a:blip r:embed="rId9"/>
            <a:stretch/>
          </p:blipFill>
          <p:spPr>
            <a:xfrm>
              <a:off x="3422880" y="1563480"/>
              <a:ext cx="1130400" cy="10360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9" name="object 12" descr=""/>
            <p:cNvPicPr/>
            <p:nvPr/>
          </p:nvPicPr>
          <p:blipFill>
            <a:blip r:embed="rId10"/>
            <a:stretch/>
          </p:blipFill>
          <p:spPr>
            <a:xfrm>
              <a:off x="1968840" y="6705720"/>
              <a:ext cx="1319400" cy="12826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0" name="object 13" descr=""/>
            <p:cNvPicPr/>
            <p:nvPr/>
          </p:nvPicPr>
          <p:blipFill>
            <a:blip r:embed="rId11"/>
            <a:stretch/>
          </p:blipFill>
          <p:spPr>
            <a:xfrm>
              <a:off x="4672440" y="3285720"/>
              <a:ext cx="377640" cy="11152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1" name="object 14"/>
            <p:cNvSpPr/>
            <p:nvPr/>
          </p:nvSpPr>
          <p:spPr>
            <a:xfrm>
              <a:off x="4658040" y="3259080"/>
              <a:ext cx="370440" cy="1107720"/>
            </a:xfrm>
            <a:custGeom>
              <a:avLst/>
              <a:gdLst/>
              <a:ahLst/>
              <a:rect l="l" t="t" r="r" b="b"/>
              <a:pathLst>
                <a:path w="370839" h="1108075">
                  <a:moveTo>
                    <a:pt x="269875" y="0"/>
                  </a:moveTo>
                  <a:lnTo>
                    <a:pt x="0" y="1082420"/>
                  </a:lnTo>
                  <a:lnTo>
                    <a:pt x="100584" y="1107566"/>
                  </a:lnTo>
                  <a:lnTo>
                    <a:pt x="370459" y="25146"/>
                  </a:lnTo>
                  <a:lnTo>
                    <a:pt x="26987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2" name="object 15" descr=""/>
            <p:cNvPicPr/>
            <p:nvPr/>
          </p:nvPicPr>
          <p:blipFill>
            <a:blip r:embed="rId12"/>
            <a:stretch/>
          </p:blipFill>
          <p:spPr>
            <a:xfrm>
              <a:off x="4879800" y="3380400"/>
              <a:ext cx="697680" cy="11242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3" name="object 16"/>
            <p:cNvSpPr/>
            <p:nvPr/>
          </p:nvSpPr>
          <p:spPr>
            <a:xfrm>
              <a:off x="4868640" y="3351960"/>
              <a:ext cx="692280" cy="1116720"/>
            </a:xfrm>
            <a:custGeom>
              <a:avLst/>
              <a:gdLst/>
              <a:ahLst/>
              <a:rect l="l" t="t" r="r" b="b"/>
              <a:pathLst>
                <a:path w="692785" h="1116964">
                  <a:moveTo>
                    <a:pt x="398652" y="0"/>
                  </a:moveTo>
                  <a:lnTo>
                    <a:pt x="0" y="1038606"/>
                  </a:lnTo>
                  <a:lnTo>
                    <a:pt x="157987" y="1099185"/>
                  </a:lnTo>
                  <a:lnTo>
                    <a:pt x="203158" y="1112492"/>
                  </a:lnTo>
                  <a:lnTo>
                    <a:pt x="245887" y="1116774"/>
                  </a:lnTo>
                  <a:lnTo>
                    <a:pt x="286164" y="1112008"/>
                  </a:lnTo>
                  <a:lnTo>
                    <a:pt x="323976" y="1098169"/>
                  </a:lnTo>
                  <a:lnTo>
                    <a:pt x="360840" y="1075449"/>
                  </a:lnTo>
                  <a:lnTo>
                    <a:pt x="398287" y="1044051"/>
                  </a:lnTo>
                  <a:lnTo>
                    <a:pt x="429361" y="1011304"/>
                  </a:lnTo>
                  <a:lnTo>
                    <a:pt x="267368" y="1011304"/>
                  </a:lnTo>
                  <a:lnTo>
                    <a:pt x="232394" y="1007491"/>
                  </a:lnTo>
                  <a:lnTo>
                    <a:pt x="190823" y="997295"/>
                  </a:lnTo>
                  <a:lnTo>
                    <a:pt x="142620" y="980694"/>
                  </a:lnTo>
                  <a:lnTo>
                    <a:pt x="85216" y="958723"/>
                  </a:lnTo>
                  <a:lnTo>
                    <a:pt x="407288" y="119888"/>
                  </a:lnTo>
                  <a:lnTo>
                    <a:pt x="633248" y="119888"/>
                  </a:lnTo>
                  <a:lnTo>
                    <a:pt x="626272" y="111434"/>
                  </a:lnTo>
                  <a:lnTo>
                    <a:pt x="594169" y="85693"/>
                  </a:lnTo>
                  <a:lnTo>
                    <a:pt x="552636" y="61714"/>
                  </a:lnTo>
                  <a:lnTo>
                    <a:pt x="501650" y="39497"/>
                  </a:lnTo>
                  <a:lnTo>
                    <a:pt x="398652" y="0"/>
                  </a:lnTo>
                  <a:close/>
                  <a:moveTo>
                    <a:pt x="633248" y="119888"/>
                  </a:moveTo>
                  <a:lnTo>
                    <a:pt x="407288" y="119888"/>
                  </a:lnTo>
                  <a:lnTo>
                    <a:pt x="442340" y="133350"/>
                  </a:lnTo>
                  <a:lnTo>
                    <a:pt x="491372" y="154308"/>
                  </a:lnTo>
                  <a:lnTo>
                    <a:pt x="531415" y="176053"/>
                  </a:lnTo>
                  <a:lnTo>
                    <a:pt x="562481" y="198608"/>
                  </a:lnTo>
                  <a:lnTo>
                    <a:pt x="604722" y="257165"/>
                  </a:lnTo>
                  <a:lnTo>
                    <a:pt x="618267" y="299418"/>
                  </a:lnTo>
                  <a:lnTo>
                    <a:pt x="625193" y="348743"/>
                  </a:lnTo>
                  <a:lnTo>
                    <a:pt x="625475" y="405129"/>
                  </a:lnTo>
                  <a:lnTo>
                    <a:pt x="621960" y="445971"/>
                  </a:lnTo>
                  <a:lnTo>
                    <a:pt x="615601" y="488489"/>
                  </a:lnTo>
                  <a:lnTo>
                    <a:pt x="606393" y="532685"/>
                  </a:lnTo>
                  <a:lnTo>
                    <a:pt x="594327" y="578564"/>
                  </a:lnTo>
                  <a:lnTo>
                    <a:pt x="579396" y="626130"/>
                  </a:lnTo>
                  <a:lnTo>
                    <a:pt x="561593" y="675386"/>
                  </a:lnTo>
                  <a:lnTo>
                    <a:pt x="539025" y="730370"/>
                  </a:lnTo>
                  <a:lnTo>
                    <a:pt x="515219" y="780869"/>
                  </a:lnTo>
                  <a:lnTo>
                    <a:pt x="490188" y="826874"/>
                  </a:lnTo>
                  <a:lnTo>
                    <a:pt x="463944" y="868381"/>
                  </a:lnTo>
                  <a:lnTo>
                    <a:pt x="436499" y="905383"/>
                  </a:lnTo>
                  <a:lnTo>
                    <a:pt x="401421" y="944360"/>
                  </a:lnTo>
                  <a:lnTo>
                    <a:pt x="366283" y="974598"/>
                  </a:lnTo>
                  <a:lnTo>
                    <a:pt x="331075" y="996072"/>
                  </a:lnTo>
                  <a:lnTo>
                    <a:pt x="267368" y="1011304"/>
                  </a:lnTo>
                  <a:lnTo>
                    <a:pt x="429361" y="1011304"/>
                  </a:lnTo>
                  <a:lnTo>
                    <a:pt x="474979" y="955167"/>
                  </a:lnTo>
                  <a:lnTo>
                    <a:pt x="500391" y="918357"/>
                  </a:lnTo>
                  <a:lnTo>
                    <a:pt x="524811" y="878792"/>
                  </a:lnTo>
                  <a:lnTo>
                    <a:pt x="548243" y="836469"/>
                  </a:lnTo>
                  <a:lnTo>
                    <a:pt x="570690" y="791384"/>
                  </a:lnTo>
                  <a:lnTo>
                    <a:pt x="592158" y="743532"/>
                  </a:lnTo>
                  <a:lnTo>
                    <a:pt x="612647" y="692912"/>
                  </a:lnTo>
                  <a:lnTo>
                    <a:pt x="631238" y="641966"/>
                  </a:lnTo>
                  <a:lnTo>
                    <a:pt x="647386" y="592433"/>
                  </a:lnTo>
                  <a:lnTo>
                    <a:pt x="661087" y="544312"/>
                  </a:lnTo>
                  <a:lnTo>
                    <a:pt x="672340" y="497598"/>
                  </a:lnTo>
                  <a:lnTo>
                    <a:pt x="681142" y="452291"/>
                  </a:lnTo>
                  <a:lnTo>
                    <a:pt x="687492" y="408388"/>
                  </a:lnTo>
                  <a:lnTo>
                    <a:pt x="691388" y="365887"/>
                  </a:lnTo>
                  <a:lnTo>
                    <a:pt x="692743" y="309999"/>
                  </a:lnTo>
                  <a:lnTo>
                    <a:pt x="689185" y="259373"/>
                  </a:lnTo>
                  <a:lnTo>
                    <a:pt x="680707" y="213996"/>
                  </a:lnTo>
                  <a:lnTo>
                    <a:pt x="667304" y="173854"/>
                  </a:lnTo>
                  <a:lnTo>
                    <a:pt x="648969" y="138938"/>
                  </a:lnTo>
                  <a:lnTo>
                    <a:pt x="633248" y="11988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4" name="object 17" descr=""/>
            <p:cNvPicPr/>
            <p:nvPr/>
          </p:nvPicPr>
          <p:blipFill>
            <a:blip r:embed="rId13"/>
            <a:stretch/>
          </p:blipFill>
          <p:spPr>
            <a:xfrm>
              <a:off x="5526000" y="3779640"/>
              <a:ext cx="761760" cy="10206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5" name="object 18"/>
            <p:cNvSpPr/>
            <p:nvPr/>
          </p:nvSpPr>
          <p:spPr>
            <a:xfrm>
              <a:off x="5519880" y="3748680"/>
              <a:ext cx="756000" cy="1013040"/>
            </a:xfrm>
            <a:custGeom>
              <a:avLst/>
              <a:gdLst/>
              <a:ahLst/>
              <a:rect l="l" t="t" r="r" b="b"/>
              <a:pathLst>
                <a:path w="756285" h="1013460">
                  <a:moveTo>
                    <a:pt x="579374" y="0"/>
                  </a:moveTo>
                  <a:lnTo>
                    <a:pt x="537083" y="2305"/>
                  </a:lnTo>
                  <a:lnTo>
                    <a:pt x="491363" y="13303"/>
                  </a:lnTo>
                  <a:lnTo>
                    <a:pt x="453200" y="28039"/>
                  </a:lnTo>
                  <a:lnTo>
                    <a:pt x="414750" y="47859"/>
                  </a:lnTo>
                  <a:lnTo>
                    <a:pt x="376002" y="72757"/>
                  </a:lnTo>
                  <a:lnTo>
                    <a:pt x="336943" y="102727"/>
                  </a:lnTo>
                  <a:lnTo>
                    <a:pt x="297561" y="137763"/>
                  </a:lnTo>
                  <a:lnTo>
                    <a:pt x="265218" y="170084"/>
                  </a:lnTo>
                  <a:lnTo>
                    <a:pt x="234108" y="204565"/>
                  </a:lnTo>
                  <a:lnTo>
                    <a:pt x="204231" y="241204"/>
                  </a:lnTo>
                  <a:lnTo>
                    <a:pt x="175593" y="280003"/>
                  </a:lnTo>
                  <a:lnTo>
                    <a:pt x="148197" y="320960"/>
                  </a:lnTo>
                  <a:lnTo>
                    <a:pt x="122047" y="364077"/>
                  </a:lnTo>
                  <a:lnTo>
                    <a:pt x="95050" y="413542"/>
                  </a:lnTo>
                  <a:lnTo>
                    <a:pt x="71401" y="462496"/>
                  </a:lnTo>
                  <a:lnTo>
                    <a:pt x="51105" y="510941"/>
                  </a:lnTo>
                  <a:lnTo>
                    <a:pt x="34162" y="558879"/>
                  </a:lnTo>
                  <a:lnTo>
                    <a:pt x="20578" y="606311"/>
                  </a:lnTo>
                  <a:lnTo>
                    <a:pt x="10354" y="653238"/>
                  </a:lnTo>
                  <a:lnTo>
                    <a:pt x="3493" y="699662"/>
                  </a:lnTo>
                  <a:lnTo>
                    <a:pt x="0" y="745585"/>
                  </a:lnTo>
                  <a:lnTo>
                    <a:pt x="762" y="803063"/>
                  </a:lnTo>
                  <a:lnTo>
                    <a:pt x="7874" y="853836"/>
                  </a:lnTo>
                  <a:lnTo>
                    <a:pt x="21336" y="897905"/>
                  </a:lnTo>
                  <a:lnTo>
                    <a:pt x="41148" y="935276"/>
                  </a:lnTo>
                  <a:lnTo>
                    <a:pt x="67310" y="965950"/>
                  </a:lnTo>
                  <a:lnTo>
                    <a:pt x="99822" y="989933"/>
                  </a:lnTo>
                  <a:lnTo>
                    <a:pt x="136375" y="1005829"/>
                  </a:lnTo>
                  <a:lnTo>
                    <a:pt x="175673" y="1012877"/>
                  </a:lnTo>
                  <a:lnTo>
                    <a:pt x="217709" y="1011078"/>
                  </a:lnTo>
                  <a:lnTo>
                    <a:pt x="262476" y="1000431"/>
                  </a:lnTo>
                  <a:lnTo>
                    <a:pt x="309965" y="980937"/>
                  </a:lnTo>
                  <a:lnTo>
                    <a:pt x="360172" y="952595"/>
                  </a:lnTo>
                  <a:lnTo>
                    <a:pt x="398248" y="926401"/>
                  </a:lnTo>
                  <a:lnTo>
                    <a:pt x="211026" y="917559"/>
                  </a:lnTo>
                  <a:lnTo>
                    <a:pt x="178964" y="912024"/>
                  </a:lnTo>
                  <a:lnTo>
                    <a:pt x="119659" y="876078"/>
                  </a:lnTo>
                  <a:lnTo>
                    <a:pt x="96875" y="844867"/>
                  </a:lnTo>
                  <a:lnTo>
                    <a:pt x="81254" y="805738"/>
                  </a:lnTo>
                  <a:lnTo>
                    <a:pt x="72796" y="758678"/>
                  </a:lnTo>
                  <a:lnTo>
                    <a:pt x="71500" y="703675"/>
                  </a:lnTo>
                  <a:lnTo>
                    <a:pt x="74992" y="661260"/>
                  </a:lnTo>
                  <a:lnTo>
                    <a:pt x="82097" y="618163"/>
                  </a:lnTo>
                  <a:lnTo>
                    <a:pt x="92818" y="574386"/>
                  </a:lnTo>
                  <a:lnTo>
                    <a:pt x="107160" y="529931"/>
                  </a:lnTo>
                  <a:lnTo>
                    <a:pt x="125127" y="484802"/>
                  </a:lnTo>
                  <a:lnTo>
                    <a:pt x="146725" y="438999"/>
                  </a:lnTo>
                  <a:lnTo>
                    <a:pt x="171958" y="392525"/>
                  </a:lnTo>
                  <a:lnTo>
                    <a:pt x="198155" y="349637"/>
                  </a:lnTo>
                  <a:lnTo>
                    <a:pt x="225541" y="309664"/>
                  </a:lnTo>
                  <a:lnTo>
                    <a:pt x="254116" y="272592"/>
                  </a:lnTo>
                  <a:lnTo>
                    <a:pt x="283880" y="238410"/>
                  </a:lnTo>
                  <a:lnTo>
                    <a:pt x="314833" y="207105"/>
                  </a:lnTo>
                  <a:lnTo>
                    <a:pt x="354242" y="172839"/>
                  </a:lnTo>
                  <a:lnTo>
                    <a:pt x="393604" y="144716"/>
                  </a:lnTo>
                  <a:lnTo>
                    <a:pt x="432919" y="122737"/>
                  </a:lnTo>
                  <a:lnTo>
                    <a:pt x="472186" y="106902"/>
                  </a:lnTo>
                  <a:lnTo>
                    <a:pt x="509877" y="97643"/>
                  </a:lnTo>
                  <a:lnTo>
                    <a:pt x="544449" y="95408"/>
                  </a:lnTo>
                  <a:lnTo>
                    <a:pt x="723623" y="95408"/>
                  </a:lnTo>
                  <a:lnTo>
                    <a:pt x="713565" y="76803"/>
                  </a:lnTo>
                  <a:lnTo>
                    <a:pt x="686836" y="45878"/>
                  </a:lnTo>
                  <a:lnTo>
                    <a:pt x="653669" y="21558"/>
                  </a:lnTo>
                  <a:lnTo>
                    <a:pt x="618236" y="6409"/>
                  </a:lnTo>
                  <a:lnTo>
                    <a:pt x="579374" y="0"/>
                  </a:lnTo>
                  <a:close/>
                  <a:moveTo>
                    <a:pt x="723623" y="95408"/>
                  </a:moveTo>
                  <a:lnTo>
                    <a:pt x="544449" y="95408"/>
                  </a:lnTo>
                  <a:lnTo>
                    <a:pt x="575877" y="100222"/>
                  </a:lnTo>
                  <a:lnTo>
                    <a:pt x="604138" y="112109"/>
                  </a:lnTo>
                  <a:lnTo>
                    <a:pt x="649351" y="155955"/>
                  </a:lnTo>
                  <a:lnTo>
                    <a:pt x="676275" y="224758"/>
                  </a:lnTo>
                  <a:lnTo>
                    <a:pt x="682492" y="266761"/>
                  </a:lnTo>
                  <a:lnTo>
                    <a:pt x="683393" y="309664"/>
                  </a:lnTo>
                  <a:lnTo>
                    <a:pt x="683365" y="312368"/>
                  </a:lnTo>
                  <a:lnTo>
                    <a:pt x="679114" y="359292"/>
                  </a:lnTo>
                  <a:lnTo>
                    <a:pt x="669544" y="409797"/>
                  </a:lnTo>
                  <a:lnTo>
                    <a:pt x="658235" y="451616"/>
                  </a:lnTo>
                  <a:lnTo>
                    <a:pt x="643818" y="493869"/>
                  </a:lnTo>
                  <a:lnTo>
                    <a:pt x="626292" y="536560"/>
                  </a:lnTo>
                  <a:lnTo>
                    <a:pt x="605657" y="579696"/>
                  </a:lnTo>
                  <a:lnTo>
                    <a:pt x="581913" y="623284"/>
                  </a:lnTo>
                  <a:lnTo>
                    <a:pt x="555866" y="665972"/>
                  </a:lnTo>
                  <a:lnTo>
                    <a:pt x="528618" y="705801"/>
                  </a:lnTo>
                  <a:lnTo>
                    <a:pt x="500157" y="742778"/>
                  </a:lnTo>
                  <a:lnTo>
                    <a:pt x="470470" y="776907"/>
                  </a:lnTo>
                  <a:lnTo>
                    <a:pt x="439547" y="808196"/>
                  </a:lnTo>
                  <a:lnTo>
                    <a:pt x="400278" y="842390"/>
                  </a:lnTo>
                  <a:lnTo>
                    <a:pt x="361140" y="870299"/>
                  </a:lnTo>
                  <a:lnTo>
                    <a:pt x="322121" y="891920"/>
                  </a:lnTo>
                  <a:lnTo>
                    <a:pt x="283210" y="907256"/>
                  </a:lnTo>
                  <a:lnTo>
                    <a:pt x="245778" y="915973"/>
                  </a:lnTo>
                  <a:lnTo>
                    <a:pt x="211026" y="917559"/>
                  </a:lnTo>
                  <a:lnTo>
                    <a:pt x="409329" y="917559"/>
                  </a:lnTo>
                  <a:lnTo>
                    <a:pt x="470828" y="864298"/>
                  </a:lnTo>
                  <a:lnTo>
                    <a:pt x="505332" y="828389"/>
                  </a:lnTo>
                  <a:lnTo>
                    <a:pt x="538646" y="789241"/>
                  </a:lnTo>
                  <a:lnTo>
                    <a:pt x="570769" y="746855"/>
                  </a:lnTo>
                  <a:lnTo>
                    <a:pt x="601702" y="701230"/>
                  </a:lnTo>
                  <a:lnTo>
                    <a:pt x="631444" y="652367"/>
                  </a:lnTo>
                  <a:lnTo>
                    <a:pt x="659143" y="601748"/>
                  </a:lnTo>
                  <a:lnTo>
                    <a:pt x="683379" y="551809"/>
                  </a:lnTo>
                  <a:lnTo>
                    <a:pt x="704149" y="502551"/>
                  </a:lnTo>
                  <a:lnTo>
                    <a:pt x="721455" y="453977"/>
                  </a:lnTo>
                  <a:lnTo>
                    <a:pt x="735296" y="406087"/>
                  </a:lnTo>
                  <a:lnTo>
                    <a:pt x="745672" y="358884"/>
                  </a:lnTo>
                  <a:lnTo>
                    <a:pt x="752584" y="312368"/>
                  </a:lnTo>
                  <a:lnTo>
                    <a:pt x="756031" y="266541"/>
                  </a:lnTo>
                  <a:lnTo>
                    <a:pt x="755089" y="209200"/>
                  </a:lnTo>
                  <a:lnTo>
                    <a:pt x="747696" y="158464"/>
                  </a:lnTo>
                  <a:lnTo>
                    <a:pt x="733853" y="114331"/>
                  </a:lnTo>
                  <a:lnTo>
                    <a:pt x="723623" y="9540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6" name="object 19" descr=""/>
            <p:cNvPicPr/>
            <p:nvPr/>
          </p:nvPicPr>
          <p:blipFill>
            <a:blip r:embed="rId14"/>
            <a:stretch/>
          </p:blipFill>
          <p:spPr>
            <a:xfrm>
              <a:off x="1140120" y="3840480"/>
              <a:ext cx="816480" cy="10483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7" name="object 20"/>
            <p:cNvSpPr/>
            <p:nvPr/>
          </p:nvSpPr>
          <p:spPr>
            <a:xfrm>
              <a:off x="1109160" y="3836880"/>
              <a:ext cx="809280" cy="1041840"/>
            </a:xfrm>
            <a:custGeom>
              <a:avLst/>
              <a:gdLst/>
              <a:ahLst/>
              <a:rect l="l" t="t" r="r" b="b"/>
              <a:pathLst>
                <a:path w="809625" h="1042035">
                  <a:moveTo>
                    <a:pt x="190852" y="0"/>
                  </a:moveTo>
                  <a:lnTo>
                    <a:pt x="163379" y="5601"/>
                  </a:lnTo>
                  <a:lnTo>
                    <a:pt x="134362" y="16799"/>
                  </a:lnTo>
                  <a:lnTo>
                    <a:pt x="103809" y="33557"/>
                  </a:lnTo>
                  <a:lnTo>
                    <a:pt x="0" y="98454"/>
                  </a:lnTo>
                  <a:lnTo>
                    <a:pt x="589521" y="1041937"/>
                  </a:lnTo>
                  <a:lnTo>
                    <a:pt x="734174" y="951513"/>
                  </a:lnTo>
                  <a:lnTo>
                    <a:pt x="768158" y="923460"/>
                  </a:lnTo>
                  <a:lnTo>
                    <a:pt x="772277" y="917350"/>
                  </a:lnTo>
                  <a:lnTo>
                    <a:pt x="583425" y="917350"/>
                  </a:lnTo>
                  <a:lnTo>
                    <a:pt x="357365" y="555527"/>
                  </a:lnTo>
                  <a:lnTo>
                    <a:pt x="418394" y="518410"/>
                  </a:lnTo>
                  <a:lnTo>
                    <a:pt x="468825" y="494926"/>
                  </a:lnTo>
                  <a:lnTo>
                    <a:pt x="513499" y="488614"/>
                  </a:lnTo>
                  <a:lnTo>
                    <a:pt x="668851" y="488614"/>
                  </a:lnTo>
                  <a:lnTo>
                    <a:pt x="658736" y="478311"/>
                  </a:lnTo>
                  <a:lnTo>
                    <a:pt x="638917" y="460658"/>
                  </a:lnTo>
                  <a:lnTo>
                    <a:pt x="298056" y="460658"/>
                  </a:lnTo>
                  <a:lnTo>
                    <a:pt x="109258" y="158525"/>
                  </a:lnTo>
                  <a:lnTo>
                    <a:pt x="170294" y="120425"/>
                  </a:lnTo>
                  <a:lnTo>
                    <a:pt x="197468" y="106660"/>
                  </a:lnTo>
                  <a:lnTo>
                    <a:pt x="223761" y="99835"/>
                  </a:lnTo>
                  <a:lnTo>
                    <a:pt x="373766" y="99835"/>
                  </a:lnTo>
                  <a:lnTo>
                    <a:pt x="372002" y="97629"/>
                  </a:lnTo>
                  <a:lnTo>
                    <a:pt x="321043" y="48543"/>
                  </a:lnTo>
                  <a:lnTo>
                    <a:pt x="267957" y="14952"/>
                  </a:lnTo>
                  <a:lnTo>
                    <a:pt x="216776" y="29"/>
                  </a:lnTo>
                  <a:lnTo>
                    <a:pt x="190852" y="0"/>
                  </a:lnTo>
                  <a:close/>
                  <a:moveTo>
                    <a:pt x="668851" y="488614"/>
                  </a:moveTo>
                  <a:lnTo>
                    <a:pt x="513499" y="488614"/>
                  </a:lnTo>
                  <a:lnTo>
                    <a:pt x="539197" y="492281"/>
                  </a:lnTo>
                  <a:lnTo>
                    <a:pt x="565038" y="500997"/>
                  </a:lnTo>
                  <a:lnTo>
                    <a:pt x="616336" y="532878"/>
                  </a:lnTo>
                  <a:lnTo>
                    <a:pt x="662107" y="580590"/>
                  </a:lnTo>
                  <a:lnTo>
                    <a:pt x="696927" y="635305"/>
                  </a:lnTo>
                  <a:lnTo>
                    <a:pt x="717795" y="686879"/>
                  </a:lnTo>
                  <a:lnTo>
                    <a:pt x="728086" y="738834"/>
                  </a:lnTo>
                  <a:lnTo>
                    <a:pt x="728681" y="762394"/>
                  </a:lnTo>
                  <a:lnTo>
                    <a:pt x="726181" y="783931"/>
                  </a:lnTo>
                  <a:lnTo>
                    <a:pt x="710798" y="821916"/>
                  </a:lnTo>
                  <a:lnTo>
                    <a:pt x="674793" y="858456"/>
                  </a:lnTo>
                  <a:lnTo>
                    <a:pt x="583425" y="917350"/>
                  </a:lnTo>
                  <a:lnTo>
                    <a:pt x="772277" y="917350"/>
                  </a:lnTo>
                  <a:lnTo>
                    <a:pt x="792022" y="888061"/>
                  </a:lnTo>
                  <a:lnTo>
                    <a:pt x="805790" y="845304"/>
                  </a:lnTo>
                  <a:lnTo>
                    <a:pt x="809485" y="795176"/>
                  </a:lnTo>
                  <a:lnTo>
                    <a:pt x="805628" y="751956"/>
                  </a:lnTo>
                  <a:lnTo>
                    <a:pt x="796340" y="708247"/>
                  </a:lnTo>
                  <a:lnTo>
                    <a:pt x="781614" y="664051"/>
                  </a:lnTo>
                  <a:lnTo>
                    <a:pt x="761444" y="619368"/>
                  </a:lnTo>
                  <a:lnTo>
                    <a:pt x="735825" y="574196"/>
                  </a:lnTo>
                  <a:lnTo>
                    <a:pt x="699090" y="522301"/>
                  </a:lnTo>
                  <a:lnTo>
                    <a:pt x="679353" y="499312"/>
                  </a:lnTo>
                  <a:lnTo>
                    <a:pt x="668851" y="488614"/>
                  </a:lnTo>
                  <a:close/>
                  <a:moveTo>
                    <a:pt x="373766" y="99835"/>
                  </a:moveTo>
                  <a:lnTo>
                    <a:pt x="223761" y="99835"/>
                  </a:lnTo>
                  <a:lnTo>
                    <a:pt x="249197" y="99941"/>
                  </a:lnTo>
                  <a:lnTo>
                    <a:pt x="273799" y="106963"/>
                  </a:lnTo>
                  <a:lnTo>
                    <a:pt x="320186" y="138983"/>
                  </a:lnTo>
                  <a:lnTo>
                    <a:pt x="362572" y="192815"/>
                  </a:lnTo>
                  <a:lnTo>
                    <a:pt x="387543" y="241139"/>
                  </a:lnTo>
                  <a:lnTo>
                    <a:pt x="402323" y="289843"/>
                  </a:lnTo>
                  <a:lnTo>
                    <a:pt x="405863" y="335071"/>
                  </a:lnTo>
                  <a:lnTo>
                    <a:pt x="403162" y="355012"/>
                  </a:lnTo>
                  <a:lnTo>
                    <a:pt x="387734" y="390320"/>
                  </a:lnTo>
                  <a:lnTo>
                    <a:pt x="353063" y="424697"/>
                  </a:lnTo>
                  <a:lnTo>
                    <a:pt x="298056" y="460658"/>
                  </a:lnTo>
                  <a:lnTo>
                    <a:pt x="638917" y="460658"/>
                  </a:lnTo>
                  <a:lnTo>
                    <a:pt x="594942" y="429537"/>
                  </a:lnTo>
                  <a:lnTo>
                    <a:pt x="550937" y="409727"/>
                  </a:lnTo>
                  <a:lnTo>
                    <a:pt x="501026" y="400115"/>
                  </a:lnTo>
                  <a:lnTo>
                    <a:pt x="473570" y="399190"/>
                  </a:lnTo>
                  <a:lnTo>
                    <a:pt x="478360" y="372191"/>
                  </a:lnTo>
                  <a:lnTo>
                    <a:pt x="477320" y="314573"/>
                  </a:lnTo>
                  <a:lnTo>
                    <a:pt x="462418" y="252829"/>
                  </a:lnTo>
                  <a:lnTo>
                    <a:pt x="435176" y="190293"/>
                  </a:lnTo>
                  <a:lnTo>
                    <a:pt x="395266" y="126732"/>
                  </a:lnTo>
                  <a:lnTo>
                    <a:pt x="373766" y="9983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object 21"/>
            <p:cNvSpPr/>
            <p:nvPr/>
          </p:nvSpPr>
          <p:spPr>
            <a:xfrm>
              <a:off x="1326960" y="4795560"/>
              <a:ext cx="4631400" cy="1413720"/>
            </a:xfrm>
            <a:custGeom>
              <a:avLst/>
              <a:gdLst/>
              <a:ahLst/>
              <a:rect l="l" t="t" r="r" b="b"/>
              <a:pathLst>
                <a:path w="4631690" h="1414145">
                  <a:moveTo>
                    <a:pt x="243078" y="1118108"/>
                  </a:moveTo>
                  <a:lnTo>
                    <a:pt x="0" y="1118108"/>
                  </a:lnTo>
                  <a:lnTo>
                    <a:pt x="9602" y="1169952"/>
                  </a:lnTo>
                  <a:lnTo>
                    <a:pt x="28354" y="1217426"/>
                  </a:lnTo>
                  <a:lnTo>
                    <a:pt x="56263" y="1260516"/>
                  </a:lnTo>
                  <a:lnTo>
                    <a:pt x="93333" y="1299212"/>
                  </a:lnTo>
                  <a:lnTo>
                    <a:pt x="139572" y="1333500"/>
                  </a:lnTo>
                  <a:lnTo>
                    <a:pt x="177385" y="1354828"/>
                  </a:lnTo>
                  <a:lnTo>
                    <a:pt x="218108" y="1372875"/>
                  </a:lnTo>
                  <a:lnTo>
                    <a:pt x="261744" y="1387640"/>
                  </a:lnTo>
                  <a:lnTo>
                    <a:pt x="308294" y="1399125"/>
                  </a:lnTo>
                  <a:lnTo>
                    <a:pt x="357761" y="1407328"/>
                  </a:lnTo>
                  <a:lnTo>
                    <a:pt x="410147" y="1412250"/>
                  </a:lnTo>
                  <a:lnTo>
                    <a:pt x="465454" y="1413890"/>
                  </a:lnTo>
                  <a:lnTo>
                    <a:pt x="532244" y="1412629"/>
                  </a:lnTo>
                  <a:lnTo>
                    <a:pt x="594841" y="1408845"/>
                  </a:lnTo>
                  <a:lnTo>
                    <a:pt x="653246" y="1402537"/>
                  </a:lnTo>
                  <a:lnTo>
                    <a:pt x="707458" y="1393705"/>
                  </a:lnTo>
                  <a:lnTo>
                    <a:pt x="757475" y="1382347"/>
                  </a:lnTo>
                  <a:lnTo>
                    <a:pt x="803298" y="1368463"/>
                  </a:lnTo>
                  <a:lnTo>
                    <a:pt x="844925" y="1352053"/>
                  </a:lnTo>
                  <a:lnTo>
                    <a:pt x="882356" y="1333114"/>
                  </a:lnTo>
                  <a:lnTo>
                    <a:pt x="915590" y="1311648"/>
                  </a:lnTo>
                  <a:lnTo>
                    <a:pt x="972932" y="1257685"/>
                  </a:lnTo>
                  <a:lnTo>
                    <a:pt x="983243" y="1243711"/>
                  </a:lnTo>
                  <a:lnTo>
                    <a:pt x="464058" y="1243711"/>
                  </a:lnTo>
                  <a:lnTo>
                    <a:pt x="405796" y="1240219"/>
                  </a:lnTo>
                  <a:lnTo>
                    <a:pt x="356108" y="1229745"/>
                  </a:lnTo>
                  <a:lnTo>
                    <a:pt x="314991" y="1212294"/>
                  </a:lnTo>
                  <a:lnTo>
                    <a:pt x="282448" y="1187868"/>
                  </a:lnTo>
                  <a:lnTo>
                    <a:pt x="258476" y="1156471"/>
                  </a:lnTo>
                  <a:lnTo>
                    <a:pt x="243078" y="1118108"/>
                  </a:lnTo>
                  <a:close/>
                  <a:moveTo>
                    <a:pt x="1079499" y="10413"/>
                  </a:moveTo>
                  <a:lnTo>
                    <a:pt x="801623" y="10413"/>
                  </a:lnTo>
                  <a:lnTo>
                    <a:pt x="801623" y="885571"/>
                  </a:lnTo>
                  <a:lnTo>
                    <a:pt x="800077" y="952883"/>
                  </a:lnTo>
                  <a:lnTo>
                    <a:pt x="795437" y="1012221"/>
                  </a:lnTo>
                  <a:lnTo>
                    <a:pt x="787708" y="1063585"/>
                  </a:lnTo>
                  <a:lnTo>
                    <a:pt x="776890" y="1106979"/>
                  </a:lnTo>
                  <a:lnTo>
                    <a:pt x="746000" y="1169861"/>
                  </a:lnTo>
                  <a:lnTo>
                    <a:pt x="691199" y="1208955"/>
                  </a:lnTo>
                  <a:lnTo>
                    <a:pt x="647651" y="1224179"/>
                  </a:lnTo>
                  <a:lnTo>
                    <a:pt x="595282" y="1235038"/>
                  </a:lnTo>
                  <a:lnTo>
                    <a:pt x="534086" y="1241544"/>
                  </a:lnTo>
                  <a:lnTo>
                    <a:pt x="464058" y="1243711"/>
                  </a:lnTo>
                  <a:lnTo>
                    <a:pt x="983243" y="1243711"/>
                  </a:lnTo>
                  <a:lnTo>
                    <a:pt x="1019555" y="1186095"/>
                  </a:lnTo>
                  <a:lnTo>
                    <a:pt x="1037872" y="1144472"/>
                  </a:lnTo>
                  <a:lnTo>
                    <a:pt x="1052858" y="1098963"/>
                  </a:lnTo>
                  <a:lnTo>
                    <a:pt x="1064513" y="1049570"/>
                  </a:lnTo>
                  <a:lnTo>
                    <a:pt x="1072839" y="996291"/>
                  </a:lnTo>
                  <a:lnTo>
                    <a:pt x="1077834" y="939127"/>
                  </a:lnTo>
                  <a:lnTo>
                    <a:pt x="1079499" y="878077"/>
                  </a:lnTo>
                  <a:lnTo>
                    <a:pt x="1079499" y="10413"/>
                  </a:lnTo>
                  <a:close/>
                  <a:moveTo>
                    <a:pt x="1573911" y="382777"/>
                  </a:moveTo>
                  <a:lnTo>
                    <a:pt x="1398016" y="382777"/>
                  </a:lnTo>
                  <a:lnTo>
                    <a:pt x="1398016" y="1047241"/>
                  </a:lnTo>
                  <a:lnTo>
                    <a:pt x="1400418" y="1103565"/>
                  </a:lnTo>
                  <a:lnTo>
                    <a:pt x="1407625" y="1155441"/>
                  </a:lnTo>
                  <a:lnTo>
                    <a:pt x="1419637" y="1202864"/>
                  </a:lnTo>
                  <a:lnTo>
                    <a:pt x="1436454" y="1245832"/>
                  </a:lnTo>
                  <a:lnTo>
                    <a:pt x="1458076" y="1284341"/>
                  </a:lnTo>
                  <a:lnTo>
                    <a:pt x="1484503" y="1318387"/>
                  </a:lnTo>
                  <a:lnTo>
                    <a:pt x="1515512" y="1347554"/>
                  </a:lnTo>
                  <a:lnTo>
                    <a:pt x="1550759" y="1371425"/>
                  </a:lnTo>
                  <a:lnTo>
                    <a:pt x="1590246" y="1389999"/>
                  </a:lnTo>
                  <a:lnTo>
                    <a:pt x="1633977" y="1403270"/>
                  </a:lnTo>
                  <a:lnTo>
                    <a:pt x="1681955" y="1411235"/>
                  </a:lnTo>
                  <a:lnTo>
                    <a:pt x="1734185" y="1413890"/>
                  </a:lnTo>
                  <a:lnTo>
                    <a:pt x="1777023" y="1410793"/>
                  </a:lnTo>
                  <a:lnTo>
                    <a:pt x="1820386" y="1401492"/>
                  </a:lnTo>
                  <a:lnTo>
                    <a:pt x="1864272" y="1385976"/>
                  </a:lnTo>
                  <a:lnTo>
                    <a:pt x="1908683" y="1364234"/>
                  </a:lnTo>
                  <a:lnTo>
                    <a:pt x="1949692" y="1338830"/>
                  </a:lnTo>
                  <a:lnTo>
                    <a:pt x="1983200" y="1312164"/>
                  </a:lnTo>
                  <a:lnTo>
                    <a:pt x="2009231" y="1284259"/>
                  </a:lnTo>
                  <a:lnTo>
                    <a:pt x="2023028" y="1262634"/>
                  </a:lnTo>
                  <a:lnTo>
                    <a:pt x="1773047" y="1262634"/>
                  </a:lnTo>
                  <a:lnTo>
                    <a:pt x="1726386" y="1258972"/>
                  </a:lnTo>
                  <a:lnTo>
                    <a:pt x="1685942" y="1247989"/>
                  </a:lnTo>
                  <a:lnTo>
                    <a:pt x="1651717" y="1229683"/>
                  </a:lnTo>
                  <a:lnTo>
                    <a:pt x="1601925" y="1171104"/>
                  </a:lnTo>
                  <a:lnTo>
                    <a:pt x="1586362" y="1130831"/>
                  </a:lnTo>
                  <a:lnTo>
                    <a:pt x="1577024" y="1083236"/>
                  </a:lnTo>
                  <a:lnTo>
                    <a:pt x="1573911" y="1028318"/>
                  </a:lnTo>
                  <a:lnTo>
                    <a:pt x="1573911" y="382777"/>
                  </a:lnTo>
                  <a:close/>
                  <a:moveTo>
                    <a:pt x="2203704" y="1255140"/>
                  </a:moveTo>
                  <a:lnTo>
                    <a:pt x="2027808" y="1255140"/>
                  </a:lnTo>
                  <a:lnTo>
                    <a:pt x="2027808" y="1394967"/>
                  </a:lnTo>
                  <a:lnTo>
                    <a:pt x="2203704" y="1394967"/>
                  </a:lnTo>
                  <a:lnTo>
                    <a:pt x="2203704" y="1255140"/>
                  </a:lnTo>
                  <a:close/>
                  <a:moveTo>
                    <a:pt x="2203704" y="382777"/>
                  </a:moveTo>
                  <a:lnTo>
                    <a:pt x="2027808" y="382777"/>
                  </a:lnTo>
                  <a:lnTo>
                    <a:pt x="2027808" y="1093469"/>
                  </a:lnTo>
                  <a:lnTo>
                    <a:pt x="2013136" y="1125997"/>
                  </a:lnTo>
                  <a:lnTo>
                    <a:pt x="1965408" y="1185052"/>
                  </a:lnTo>
                  <a:lnTo>
                    <a:pt x="1932304" y="1211579"/>
                  </a:lnTo>
                  <a:lnTo>
                    <a:pt x="1895276" y="1233916"/>
                  </a:lnTo>
                  <a:lnTo>
                    <a:pt x="1856390" y="1249870"/>
                  </a:lnTo>
                  <a:lnTo>
                    <a:pt x="1815647" y="1259443"/>
                  </a:lnTo>
                  <a:lnTo>
                    <a:pt x="1773047" y="1262634"/>
                  </a:lnTo>
                  <a:lnTo>
                    <a:pt x="2023028" y="1262634"/>
                  </a:lnTo>
                  <a:lnTo>
                    <a:pt x="2027808" y="1255140"/>
                  </a:lnTo>
                  <a:lnTo>
                    <a:pt x="2203704" y="1255140"/>
                  </a:lnTo>
                  <a:lnTo>
                    <a:pt x="2203704" y="382777"/>
                  </a:lnTo>
                  <a:close/>
                  <a:moveTo>
                    <a:pt x="2553969" y="382777"/>
                  </a:moveTo>
                  <a:lnTo>
                    <a:pt x="2438400" y="382777"/>
                  </a:lnTo>
                  <a:lnTo>
                    <a:pt x="2438400" y="1394967"/>
                  </a:lnTo>
                  <a:lnTo>
                    <a:pt x="2607182" y="1394967"/>
                  </a:lnTo>
                  <a:lnTo>
                    <a:pt x="2607182" y="642747"/>
                  </a:lnTo>
                  <a:lnTo>
                    <a:pt x="2625949" y="616860"/>
                  </a:lnTo>
                  <a:lnTo>
                    <a:pt x="2674387" y="571470"/>
                  </a:lnTo>
                  <a:lnTo>
                    <a:pt x="2735278" y="535846"/>
                  </a:lnTo>
                  <a:lnTo>
                    <a:pt x="2795666" y="517419"/>
                  </a:lnTo>
                  <a:lnTo>
                    <a:pt x="2824861" y="515112"/>
                  </a:lnTo>
                  <a:lnTo>
                    <a:pt x="3145286" y="515112"/>
                  </a:lnTo>
                  <a:lnTo>
                    <a:pt x="3144206" y="513206"/>
                  </a:lnTo>
                  <a:lnTo>
                    <a:pt x="2607182" y="513206"/>
                  </a:lnTo>
                  <a:lnTo>
                    <a:pt x="2553969" y="382777"/>
                  </a:lnTo>
                  <a:close/>
                  <a:moveTo>
                    <a:pt x="3145286" y="515112"/>
                  </a:moveTo>
                  <a:lnTo>
                    <a:pt x="2824861" y="515112"/>
                  </a:lnTo>
                  <a:lnTo>
                    <a:pt x="2874744" y="519160"/>
                  </a:lnTo>
                  <a:lnTo>
                    <a:pt x="2916935" y="531304"/>
                  </a:lnTo>
                  <a:lnTo>
                    <a:pt x="2951412" y="551545"/>
                  </a:lnTo>
                  <a:lnTo>
                    <a:pt x="2978150" y="579881"/>
                  </a:lnTo>
                  <a:lnTo>
                    <a:pt x="3007410" y="647181"/>
                  </a:lnTo>
                  <a:lnTo>
                    <a:pt x="3016554" y="692444"/>
                  </a:lnTo>
                  <a:lnTo>
                    <a:pt x="3022041" y="745449"/>
                  </a:lnTo>
                  <a:lnTo>
                    <a:pt x="3023869" y="806196"/>
                  </a:lnTo>
                  <a:lnTo>
                    <a:pt x="3023869" y="1394967"/>
                  </a:lnTo>
                  <a:lnTo>
                    <a:pt x="3192653" y="1394967"/>
                  </a:lnTo>
                  <a:lnTo>
                    <a:pt x="3192653" y="768350"/>
                  </a:lnTo>
                  <a:lnTo>
                    <a:pt x="3190802" y="708521"/>
                  </a:lnTo>
                  <a:lnTo>
                    <a:pt x="3185249" y="653477"/>
                  </a:lnTo>
                  <a:lnTo>
                    <a:pt x="3175996" y="603218"/>
                  </a:lnTo>
                  <a:lnTo>
                    <a:pt x="3163042" y="557744"/>
                  </a:lnTo>
                  <a:lnTo>
                    <a:pt x="3146387" y="517055"/>
                  </a:lnTo>
                  <a:lnTo>
                    <a:pt x="3145286" y="515112"/>
                  </a:lnTo>
                  <a:close/>
                  <a:moveTo>
                    <a:pt x="2879979" y="363854"/>
                  </a:moveTo>
                  <a:lnTo>
                    <a:pt x="2828085" y="366902"/>
                  </a:lnTo>
                  <a:lnTo>
                    <a:pt x="2780499" y="376046"/>
                  </a:lnTo>
                  <a:lnTo>
                    <a:pt x="2737220" y="391286"/>
                  </a:lnTo>
                  <a:lnTo>
                    <a:pt x="2698249" y="412622"/>
                  </a:lnTo>
                  <a:lnTo>
                    <a:pt x="2663586" y="440054"/>
                  </a:lnTo>
                  <a:lnTo>
                    <a:pt x="2633230" y="473582"/>
                  </a:lnTo>
                  <a:lnTo>
                    <a:pt x="2607182" y="513206"/>
                  </a:lnTo>
                  <a:lnTo>
                    <a:pt x="3144206" y="513206"/>
                  </a:lnTo>
                  <a:lnTo>
                    <a:pt x="3101979" y="450034"/>
                  </a:lnTo>
                  <a:lnTo>
                    <a:pt x="3074225" y="423703"/>
                  </a:lnTo>
                  <a:lnTo>
                    <a:pt x="3042772" y="402158"/>
                  </a:lnTo>
                  <a:lnTo>
                    <a:pt x="3007621" y="385401"/>
                  </a:lnTo>
                  <a:lnTo>
                    <a:pt x="2968771" y="373431"/>
                  </a:lnTo>
                  <a:lnTo>
                    <a:pt x="2926224" y="366249"/>
                  </a:lnTo>
                  <a:lnTo>
                    <a:pt x="2879979" y="363854"/>
                  </a:lnTo>
                  <a:close/>
                  <a:moveTo>
                    <a:pt x="3754374" y="382777"/>
                  </a:moveTo>
                  <a:lnTo>
                    <a:pt x="3394582" y="382777"/>
                  </a:lnTo>
                  <a:lnTo>
                    <a:pt x="3394582" y="534035"/>
                  </a:lnTo>
                  <a:lnTo>
                    <a:pt x="3551554" y="534035"/>
                  </a:lnTo>
                  <a:lnTo>
                    <a:pt x="3551554" y="1394967"/>
                  </a:lnTo>
                  <a:lnTo>
                    <a:pt x="3754374" y="1394967"/>
                  </a:lnTo>
                  <a:lnTo>
                    <a:pt x="3754374" y="382777"/>
                  </a:lnTo>
                  <a:close/>
                  <a:moveTo>
                    <a:pt x="3662553" y="0"/>
                  </a:moveTo>
                  <a:lnTo>
                    <a:pt x="3614277" y="8064"/>
                  </a:lnTo>
                  <a:lnTo>
                    <a:pt x="3573906" y="32130"/>
                  </a:lnTo>
                  <a:lnTo>
                    <a:pt x="3546697" y="67849"/>
                  </a:lnTo>
                  <a:lnTo>
                    <a:pt x="3537584" y="110616"/>
                  </a:lnTo>
                  <a:lnTo>
                    <a:pt x="3539894" y="132905"/>
                  </a:lnTo>
                  <a:lnTo>
                    <a:pt x="3558373" y="172338"/>
                  </a:lnTo>
                  <a:lnTo>
                    <a:pt x="3593830" y="203799"/>
                  </a:lnTo>
                  <a:lnTo>
                    <a:pt x="3637835" y="220094"/>
                  </a:lnTo>
                  <a:lnTo>
                    <a:pt x="3662553" y="222123"/>
                  </a:lnTo>
                  <a:lnTo>
                    <a:pt x="3687770" y="220094"/>
                  </a:lnTo>
                  <a:lnTo>
                    <a:pt x="3732347" y="203799"/>
                  </a:lnTo>
                  <a:lnTo>
                    <a:pt x="3767875" y="172338"/>
                  </a:lnTo>
                  <a:lnTo>
                    <a:pt x="3786354" y="132905"/>
                  </a:lnTo>
                  <a:lnTo>
                    <a:pt x="3788664" y="110616"/>
                  </a:lnTo>
                  <a:lnTo>
                    <a:pt x="3786354" y="88735"/>
                  </a:lnTo>
                  <a:lnTo>
                    <a:pt x="3767875" y="49734"/>
                  </a:lnTo>
                  <a:lnTo>
                    <a:pt x="3732347" y="18377"/>
                  </a:lnTo>
                  <a:lnTo>
                    <a:pt x="3687770" y="2045"/>
                  </a:lnTo>
                  <a:lnTo>
                    <a:pt x="3662553" y="0"/>
                  </a:lnTo>
                  <a:close/>
                  <a:moveTo>
                    <a:pt x="4302125" y="363854"/>
                  </a:moveTo>
                  <a:lnTo>
                    <a:pt x="4254257" y="367864"/>
                  </a:lnTo>
                  <a:lnTo>
                    <a:pt x="4209589" y="379889"/>
                  </a:lnTo>
                  <a:lnTo>
                    <a:pt x="4168124" y="399923"/>
                  </a:lnTo>
                  <a:lnTo>
                    <a:pt x="4129865" y="427957"/>
                  </a:lnTo>
                  <a:lnTo>
                    <a:pt x="4094818" y="463985"/>
                  </a:lnTo>
                  <a:lnTo>
                    <a:pt x="4062983" y="508000"/>
                  </a:lnTo>
                  <a:lnTo>
                    <a:pt x="4041683" y="545457"/>
                  </a:lnTo>
                  <a:lnTo>
                    <a:pt x="4023219" y="585727"/>
                  </a:lnTo>
                  <a:lnTo>
                    <a:pt x="4007590" y="628814"/>
                  </a:lnTo>
                  <a:lnTo>
                    <a:pt x="3994800" y="674719"/>
                  </a:lnTo>
                  <a:lnTo>
                    <a:pt x="3984850" y="723446"/>
                  </a:lnTo>
                  <a:lnTo>
                    <a:pt x="3977741" y="774997"/>
                  </a:lnTo>
                  <a:lnTo>
                    <a:pt x="3973474" y="829376"/>
                  </a:lnTo>
                  <a:lnTo>
                    <a:pt x="3972052" y="886587"/>
                  </a:lnTo>
                  <a:lnTo>
                    <a:pt x="3973365" y="943387"/>
                  </a:lnTo>
                  <a:lnTo>
                    <a:pt x="3977503" y="1001341"/>
                  </a:lnTo>
                  <a:lnTo>
                    <a:pt x="3984314" y="1054061"/>
                  </a:lnTo>
                  <a:lnTo>
                    <a:pt x="3993848" y="1103677"/>
                  </a:lnTo>
                  <a:lnTo>
                    <a:pt x="4006102" y="1150192"/>
                  </a:lnTo>
                  <a:lnTo>
                    <a:pt x="4021075" y="1193607"/>
                  </a:lnTo>
                  <a:lnTo>
                    <a:pt x="4038766" y="1233923"/>
                  </a:lnTo>
                  <a:lnTo>
                    <a:pt x="4059174" y="1271142"/>
                  </a:lnTo>
                  <a:lnTo>
                    <a:pt x="4090108" y="1314745"/>
                  </a:lnTo>
                  <a:lnTo>
                    <a:pt x="4124870" y="1350428"/>
                  </a:lnTo>
                  <a:lnTo>
                    <a:pt x="4163456" y="1378188"/>
                  </a:lnTo>
                  <a:lnTo>
                    <a:pt x="4205863" y="1398020"/>
                  </a:lnTo>
                  <a:lnTo>
                    <a:pt x="4252087" y="1409922"/>
                  </a:lnTo>
                  <a:lnTo>
                    <a:pt x="4302125" y="1413890"/>
                  </a:lnTo>
                  <a:lnTo>
                    <a:pt x="4351147" y="1409964"/>
                  </a:lnTo>
                  <a:lnTo>
                    <a:pt x="4396613" y="1398185"/>
                  </a:lnTo>
                  <a:lnTo>
                    <a:pt x="4438523" y="1378553"/>
                  </a:lnTo>
                  <a:lnTo>
                    <a:pt x="4476877" y="1351068"/>
                  </a:lnTo>
                  <a:lnTo>
                    <a:pt x="4511675" y="1315730"/>
                  </a:lnTo>
                  <a:lnTo>
                    <a:pt x="4542917" y="1272539"/>
                  </a:lnTo>
                  <a:lnTo>
                    <a:pt x="4545845" y="1267333"/>
                  </a:lnTo>
                  <a:lnTo>
                    <a:pt x="4302125" y="1267333"/>
                  </a:lnTo>
                  <a:lnTo>
                    <a:pt x="4265278" y="1263526"/>
                  </a:lnTo>
                  <a:lnTo>
                    <a:pt x="4203221" y="1233073"/>
                  </a:lnTo>
                  <a:lnTo>
                    <a:pt x="4156678" y="1172162"/>
                  </a:lnTo>
                  <a:lnTo>
                    <a:pt x="4139224" y="1130282"/>
                  </a:lnTo>
                  <a:lnTo>
                    <a:pt x="4125649" y="1080786"/>
                  </a:lnTo>
                  <a:lnTo>
                    <a:pt x="4115953" y="1023671"/>
                  </a:lnTo>
                  <a:lnTo>
                    <a:pt x="4110135" y="958939"/>
                  </a:lnTo>
                  <a:lnTo>
                    <a:pt x="4108195" y="886587"/>
                  </a:lnTo>
                  <a:lnTo>
                    <a:pt x="4109657" y="830073"/>
                  </a:lnTo>
                  <a:lnTo>
                    <a:pt x="4114042" y="777757"/>
                  </a:lnTo>
                  <a:lnTo>
                    <a:pt x="4121356" y="729646"/>
                  </a:lnTo>
                  <a:lnTo>
                    <a:pt x="4131601" y="685748"/>
                  </a:lnTo>
                  <a:lnTo>
                    <a:pt x="4144781" y="646068"/>
                  </a:lnTo>
                  <a:lnTo>
                    <a:pt x="4160901" y="610615"/>
                  </a:lnTo>
                  <a:lnTo>
                    <a:pt x="4189503" y="566777"/>
                  </a:lnTo>
                  <a:lnTo>
                    <a:pt x="4222559" y="535463"/>
                  </a:lnTo>
                  <a:lnTo>
                    <a:pt x="4260091" y="516675"/>
                  </a:lnTo>
                  <a:lnTo>
                    <a:pt x="4302125" y="510413"/>
                  </a:lnTo>
                  <a:lnTo>
                    <a:pt x="4549539" y="510413"/>
                  </a:lnTo>
                  <a:lnTo>
                    <a:pt x="4545076" y="502412"/>
                  </a:lnTo>
                  <a:lnTo>
                    <a:pt x="4514300" y="460089"/>
                  </a:lnTo>
                  <a:lnTo>
                    <a:pt x="4479633" y="425454"/>
                  </a:lnTo>
                  <a:lnTo>
                    <a:pt x="4441078" y="398510"/>
                  </a:lnTo>
                  <a:lnTo>
                    <a:pt x="4398640" y="379259"/>
                  </a:lnTo>
                  <a:lnTo>
                    <a:pt x="4352321" y="367706"/>
                  </a:lnTo>
                  <a:lnTo>
                    <a:pt x="4302125" y="363854"/>
                  </a:lnTo>
                  <a:close/>
                  <a:moveTo>
                    <a:pt x="4549539" y="510413"/>
                  </a:moveTo>
                  <a:lnTo>
                    <a:pt x="4302125" y="510413"/>
                  </a:lnTo>
                  <a:lnTo>
                    <a:pt x="4338826" y="514173"/>
                  </a:lnTo>
                  <a:lnTo>
                    <a:pt x="4371665" y="525455"/>
                  </a:lnTo>
                  <a:lnTo>
                    <a:pt x="4425751" y="570588"/>
                  </a:lnTo>
                  <a:lnTo>
                    <a:pt x="4447000" y="604440"/>
                  </a:lnTo>
                  <a:lnTo>
                    <a:pt x="4464385" y="645817"/>
                  </a:lnTo>
                  <a:lnTo>
                    <a:pt x="4477906" y="694719"/>
                  </a:lnTo>
                  <a:lnTo>
                    <a:pt x="4487565" y="751148"/>
                  </a:lnTo>
                  <a:lnTo>
                    <a:pt x="4493360" y="815103"/>
                  </a:lnTo>
                  <a:lnTo>
                    <a:pt x="4495292" y="886587"/>
                  </a:lnTo>
                  <a:lnTo>
                    <a:pt x="4493872" y="943387"/>
                  </a:lnTo>
                  <a:lnTo>
                    <a:pt x="4489609" y="996056"/>
                  </a:lnTo>
                  <a:lnTo>
                    <a:pt x="4482496" y="1044590"/>
                  </a:lnTo>
                  <a:lnTo>
                    <a:pt x="4472526" y="1088987"/>
                  </a:lnTo>
                  <a:lnTo>
                    <a:pt x="4459690" y="1129242"/>
                  </a:lnTo>
                  <a:lnTo>
                    <a:pt x="4443983" y="1165352"/>
                  </a:lnTo>
                  <a:lnTo>
                    <a:pt x="4415835" y="1210004"/>
                  </a:lnTo>
                  <a:lnTo>
                    <a:pt x="4382817" y="1241869"/>
                  </a:lnTo>
                  <a:lnTo>
                    <a:pt x="4344918" y="1260971"/>
                  </a:lnTo>
                  <a:lnTo>
                    <a:pt x="4302125" y="1267333"/>
                  </a:lnTo>
                  <a:lnTo>
                    <a:pt x="4545845" y="1267333"/>
                  </a:lnTo>
                  <a:lnTo>
                    <a:pt x="4581661" y="1195464"/>
                  </a:lnTo>
                  <a:lnTo>
                    <a:pt x="4596876" y="1152062"/>
                  </a:lnTo>
                  <a:lnTo>
                    <a:pt x="4609322" y="1105423"/>
                  </a:lnTo>
                  <a:lnTo>
                    <a:pt x="4618999" y="1055552"/>
                  </a:lnTo>
                  <a:lnTo>
                    <a:pt x="4625909" y="1002452"/>
                  </a:lnTo>
                  <a:lnTo>
                    <a:pt x="4630054" y="946129"/>
                  </a:lnTo>
                  <a:lnTo>
                    <a:pt x="4631436" y="886587"/>
                  </a:lnTo>
                  <a:lnTo>
                    <a:pt x="4630084" y="826824"/>
                  </a:lnTo>
                  <a:lnTo>
                    <a:pt x="4626032" y="770409"/>
                  </a:lnTo>
                  <a:lnTo>
                    <a:pt x="4619280" y="717347"/>
                  </a:lnTo>
                  <a:lnTo>
                    <a:pt x="4609830" y="667638"/>
                  </a:lnTo>
                  <a:lnTo>
                    <a:pt x="4597683" y="621288"/>
                  </a:lnTo>
                  <a:lnTo>
                    <a:pt x="4582840" y="578298"/>
                  </a:lnTo>
                  <a:lnTo>
                    <a:pt x="4565304" y="538671"/>
                  </a:lnTo>
                  <a:lnTo>
                    <a:pt x="4549539" y="510413"/>
                  </a:lnTo>
                  <a:close/>
                </a:path>
              </a:pathLst>
            </a:custGeom>
            <a:solidFill>
              <a:srgbClr val="ff64c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" name="object 22"/>
            <p:cNvSpPr/>
            <p:nvPr/>
          </p:nvSpPr>
          <p:spPr>
            <a:xfrm>
              <a:off x="1326960" y="4795560"/>
              <a:ext cx="4631400" cy="1413720"/>
            </a:xfrm>
            <a:custGeom>
              <a:avLst/>
              <a:gdLst/>
              <a:ahLst/>
              <a:rect l="l" t="t" r="r" b="b"/>
              <a:pathLst>
                <a:path w="4631690" h="1414145">
                  <a:moveTo>
                    <a:pt x="801623" y="10413"/>
                  </a:moveTo>
                  <a:lnTo>
                    <a:pt x="1079499" y="10413"/>
                  </a:lnTo>
                  <a:lnTo>
                    <a:pt x="1079499" y="878077"/>
                  </a:lnTo>
                  <a:lnTo>
                    <a:pt x="1077834" y="939127"/>
                  </a:lnTo>
                  <a:lnTo>
                    <a:pt x="1072839" y="996291"/>
                  </a:lnTo>
                  <a:lnTo>
                    <a:pt x="1064513" y="1049570"/>
                  </a:lnTo>
                  <a:lnTo>
                    <a:pt x="1052858" y="1098963"/>
                  </a:lnTo>
                  <a:lnTo>
                    <a:pt x="1037872" y="1144472"/>
                  </a:lnTo>
                  <a:lnTo>
                    <a:pt x="1019555" y="1186095"/>
                  </a:lnTo>
                  <a:lnTo>
                    <a:pt x="997909" y="1223833"/>
                  </a:lnTo>
                  <a:lnTo>
                    <a:pt x="972932" y="1257685"/>
                  </a:lnTo>
                  <a:lnTo>
                    <a:pt x="944626" y="1287652"/>
                  </a:lnTo>
                  <a:lnTo>
                    <a:pt x="882356" y="1333114"/>
                  </a:lnTo>
                  <a:lnTo>
                    <a:pt x="844925" y="1352053"/>
                  </a:lnTo>
                  <a:lnTo>
                    <a:pt x="803298" y="1368463"/>
                  </a:lnTo>
                  <a:lnTo>
                    <a:pt x="757475" y="1382347"/>
                  </a:lnTo>
                  <a:lnTo>
                    <a:pt x="707458" y="1393705"/>
                  </a:lnTo>
                  <a:lnTo>
                    <a:pt x="653246" y="1402537"/>
                  </a:lnTo>
                  <a:lnTo>
                    <a:pt x="594841" y="1408845"/>
                  </a:lnTo>
                  <a:lnTo>
                    <a:pt x="532244" y="1412629"/>
                  </a:lnTo>
                  <a:lnTo>
                    <a:pt x="465454" y="1413890"/>
                  </a:lnTo>
                  <a:lnTo>
                    <a:pt x="410147" y="1412250"/>
                  </a:lnTo>
                  <a:lnTo>
                    <a:pt x="357761" y="1407328"/>
                  </a:lnTo>
                  <a:lnTo>
                    <a:pt x="308294" y="1399125"/>
                  </a:lnTo>
                  <a:lnTo>
                    <a:pt x="261744" y="1387640"/>
                  </a:lnTo>
                  <a:lnTo>
                    <a:pt x="218108" y="1372875"/>
                  </a:lnTo>
                  <a:lnTo>
                    <a:pt x="177385" y="1354828"/>
                  </a:lnTo>
                  <a:lnTo>
                    <a:pt x="139572" y="1333500"/>
                  </a:lnTo>
                  <a:lnTo>
                    <a:pt x="93333" y="1299212"/>
                  </a:lnTo>
                  <a:lnTo>
                    <a:pt x="56263" y="1260516"/>
                  </a:lnTo>
                  <a:lnTo>
                    <a:pt x="28354" y="1217426"/>
                  </a:lnTo>
                  <a:lnTo>
                    <a:pt x="9602" y="1169952"/>
                  </a:lnTo>
                  <a:lnTo>
                    <a:pt x="0" y="1118108"/>
                  </a:lnTo>
                  <a:lnTo>
                    <a:pt x="243078" y="1118108"/>
                  </a:lnTo>
                  <a:lnTo>
                    <a:pt x="258476" y="1156471"/>
                  </a:lnTo>
                  <a:lnTo>
                    <a:pt x="282448" y="1187868"/>
                  </a:lnTo>
                  <a:lnTo>
                    <a:pt x="314991" y="1212294"/>
                  </a:lnTo>
                  <a:lnTo>
                    <a:pt x="356108" y="1229745"/>
                  </a:lnTo>
                  <a:lnTo>
                    <a:pt x="405796" y="1240219"/>
                  </a:lnTo>
                  <a:lnTo>
                    <a:pt x="464058" y="1243711"/>
                  </a:lnTo>
                  <a:lnTo>
                    <a:pt x="534086" y="1241544"/>
                  </a:lnTo>
                  <a:lnTo>
                    <a:pt x="595282" y="1235038"/>
                  </a:lnTo>
                  <a:lnTo>
                    <a:pt x="647651" y="1224179"/>
                  </a:lnTo>
                  <a:lnTo>
                    <a:pt x="691199" y="1208955"/>
                  </a:lnTo>
                  <a:lnTo>
                    <a:pt x="725931" y="1189354"/>
                  </a:lnTo>
                  <a:lnTo>
                    <a:pt x="762987" y="1142403"/>
                  </a:lnTo>
                  <a:lnTo>
                    <a:pt x="787708" y="1063585"/>
                  </a:lnTo>
                  <a:lnTo>
                    <a:pt x="795437" y="1012221"/>
                  </a:lnTo>
                  <a:lnTo>
                    <a:pt x="800077" y="952883"/>
                  </a:lnTo>
                  <a:lnTo>
                    <a:pt x="801623" y="885571"/>
                  </a:lnTo>
                  <a:lnTo>
                    <a:pt x="801623" y="10413"/>
                  </a:lnTo>
                  <a:close/>
                  <a:moveTo>
                    <a:pt x="1398016" y="382777"/>
                  </a:moveTo>
                  <a:lnTo>
                    <a:pt x="1573911" y="382777"/>
                  </a:lnTo>
                  <a:lnTo>
                    <a:pt x="1573911" y="1028318"/>
                  </a:lnTo>
                  <a:lnTo>
                    <a:pt x="1577024" y="1083236"/>
                  </a:lnTo>
                  <a:lnTo>
                    <a:pt x="1586362" y="1130831"/>
                  </a:lnTo>
                  <a:lnTo>
                    <a:pt x="1601925" y="1171104"/>
                  </a:lnTo>
                  <a:lnTo>
                    <a:pt x="1623710" y="1204055"/>
                  </a:lnTo>
                  <a:lnTo>
                    <a:pt x="1685942" y="1247989"/>
                  </a:lnTo>
                  <a:lnTo>
                    <a:pt x="1726386" y="1258972"/>
                  </a:lnTo>
                  <a:lnTo>
                    <a:pt x="1773047" y="1262634"/>
                  </a:lnTo>
                  <a:lnTo>
                    <a:pt x="1815647" y="1259443"/>
                  </a:lnTo>
                  <a:lnTo>
                    <a:pt x="1856390" y="1249870"/>
                  </a:lnTo>
                  <a:lnTo>
                    <a:pt x="1895276" y="1233916"/>
                  </a:lnTo>
                  <a:lnTo>
                    <a:pt x="1932304" y="1211579"/>
                  </a:lnTo>
                  <a:lnTo>
                    <a:pt x="1965408" y="1185052"/>
                  </a:lnTo>
                  <a:lnTo>
                    <a:pt x="1992344" y="1156525"/>
                  </a:lnTo>
                  <a:lnTo>
                    <a:pt x="2027808" y="1093469"/>
                  </a:lnTo>
                  <a:lnTo>
                    <a:pt x="2027808" y="382777"/>
                  </a:lnTo>
                  <a:lnTo>
                    <a:pt x="2203704" y="382777"/>
                  </a:lnTo>
                  <a:lnTo>
                    <a:pt x="2203704" y="1394967"/>
                  </a:lnTo>
                  <a:lnTo>
                    <a:pt x="2027808" y="1394967"/>
                  </a:lnTo>
                  <a:lnTo>
                    <a:pt x="2027808" y="1255140"/>
                  </a:lnTo>
                  <a:lnTo>
                    <a:pt x="2009231" y="1284259"/>
                  </a:lnTo>
                  <a:lnTo>
                    <a:pt x="1983200" y="1312164"/>
                  </a:lnTo>
                  <a:lnTo>
                    <a:pt x="1949692" y="1338830"/>
                  </a:lnTo>
                  <a:lnTo>
                    <a:pt x="1908683" y="1364234"/>
                  </a:lnTo>
                  <a:lnTo>
                    <a:pt x="1864272" y="1385976"/>
                  </a:lnTo>
                  <a:lnTo>
                    <a:pt x="1820386" y="1401492"/>
                  </a:lnTo>
                  <a:lnTo>
                    <a:pt x="1777023" y="1410793"/>
                  </a:lnTo>
                  <a:lnTo>
                    <a:pt x="1734185" y="1413890"/>
                  </a:lnTo>
                  <a:lnTo>
                    <a:pt x="1681955" y="1411235"/>
                  </a:lnTo>
                  <a:lnTo>
                    <a:pt x="1633977" y="1403270"/>
                  </a:lnTo>
                  <a:lnTo>
                    <a:pt x="1590246" y="1389999"/>
                  </a:lnTo>
                  <a:lnTo>
                    <a:pt x="1550759" y="1371425"/>
                  </a:lnTo>
                  <a:lnTo>
                    <a:pt x="1515512" y="1347554"/>
                  </a:lnTo>
                  <a:lnTo>
                    <a:pt x="1484503" y="1318387"/>
                  </a:lnTo>
                  <a:lnTo>
                    <a:pt x="1458076" y="1284341"/>
                  </a:lnTo>
                  <a:lnTo>
                    <a:pt x="1436454" y="1245832"/>
                  </a:lnTo>
                  <a:lnTo>
                    <a:pt x="1419637" y="1202864"/>
                  </a:lnTo>
                  <a:lnTo>
                    <a:pt x="1407625" y="1155441"/>
                  </a:lnTo>
                  <a:lnTo>
                    <a:pt x="1400418" y="1103565"/>
                  </a:lnTo>
                  <a:lnTo>
                    <a:pt x="1398016" y="1047241"/>
                  </a:lnTo>
                  <a:lnTo>
                    <a:pt x="1398016" y="382777"/>
                  </a:lnTo>
                  <a:close/>
                  <a:moveTo>
                    <a:pt x="2879979" y="363854"/>
                  </a:moveTo>
                  <a:lnTo>
                    <a:pt x="2926224" y="366249"/>
                  </a:lnTo>
                  <a:lnTo>
                    <a:pt x="2968771" y="373431"/>
                  </a:lnTo>
                  <a:lnTo>
                    <a:pt x="3007621" y="385401"/>
                  </a:lnTo>
                  <a:lnTo>
                    <a:pt x="3042772" y="402158"/>
                  </a:lnTo>
                  <a:lnTo>
                    <a:pt x="3074225" y="423703"/>
                  </a:lnTo>
                  <a:lnTo>
                    <a:pt x="3101979" y="450034"/>
                  </a:lnTo>
                  <a:lnTo>
                    <a:pt x="3126033" y="481151"/>
                  </a:lnTo>
                  <a:lnTo>
                    <a:pt x="3146387" y="517055"/>
                  </a:lnTo>
                  <a:lnTo>
                    <a:pt x="3163042" y="557744"/>
                  </a:lnTo>
                  <a:lnTo>
                    <a:pt x="3175996" y="603218"/>
                  </a:lnTo>
                  <a:lnTo>
                    <a:pt x="3185249" y="653477"/>
                  </a:lnTo>
                  <a:lnTo>
                    <a:pt x="3190802" y="708521"/>
                  </a:lnTo>
                  <a:lnTo>
                    <a:pt x="3192653" y="768350"/>
                  </a:lnTo>
                  <a:lnTo>
                    <a:pt x="3192653" y="1394967"/>
                  </a:lnTo>
                  <a:lnTo>
                    <a:pt x="3023869" y="1394967"/>
                  </a:lnTo>
                  <a:lnTo>
                    <a:pt x="3023869" y="806196"/>
                  </a:lnTo>
                  <a:lnTo>
                    <a:pt x="3022041" y="745449"/>
                  </a:lnTo>
                  <a:lnTo>
                    <a:pt x="3016554" y="692444"/>
                  </a:lnTo>
                  <a:lnTo>
                    <a:pt x="3007410" y="647181"/>
                  </a:lnTo>
                  <a:lnTo>
                    <a:pt x="2994609" y="609660"/>
                  </a:lnTo>
                  <a:lnTo>
                    <a:pt x="2951412" y="551545"/>
                  </a:lnTo>
                  <a:lnTo>
                    <a:pt x="2916935" y="531304"/>
                  </a:lnTo>
                  <a:lnTo>
                    <a:pt x="2874744" y="519160"/>
                  </a:lnTo>
                  <a:lnTo>
                    <a:pt x="2824861" y="515112"/>
                  </a:lnTo>
                  <a:lnTo>
                    <a:pt x="2795666" y="517419"/>
                  </a:lnTo>
                  <a:lnTo>
                    <a:pt x="2735278" y="535846"/>
                  </a:lnTo>
                  <a:lnTo>
                    <a:pt x="2674387" y="571470"/>
                  </a:lnTo>
                  <a:lnTo>
                    <a:pt x="2625949" y="616860"/>
                  </a:lnTo>
                  <a:lnTo>
                    <a:pt x="2607182" y="642747"/>
                  </a:lnTo>
                  <a:lnTo>
                    <a:pt x="2607182" y="1394967"/>
                  </a:lnTo>
                  <a:lnTo>
                    <a:pt x="2438400" y="1394967"/>
                  </a:lnTo>
                  <a:lnTo>
                    <a:pt x="2438400" y="382777"/>
                  </a:lnTo>
                  <a:lnTo>
                    <a:pt x="2553969" y="382777"/>
                  </a:lnTo>
                  <a:lnTo>
                    <a:pt x="2607182" y="513206"/>
                  </a:lnTo>
                  <a:lnTo>
                    <a:pt x="2633230" y="473582"/>
                  </a:lnTo>
                  <a:lnTo>
                    <a:pt x="2663586" y="440054"/>
                  </a:lnTo>
                  <a:lnTo>
                    <a:pt x="2698249" y="412622"/>
                  </a:lnTo>
                  <a:lnTo>
                    <a:pt x="2737220" y="391286"/>
                  </a:lnTo>
                  <a:lnTo>
                    <a:pt x="2780499" y="376046"/>
                  </a:lnTo>
                  <a:lnTo>
                    <a:pt x="2828085" y="366902"/>
                  </a:lnTo>
                  <a:lnTo>
                    <a:pt x="2879979" y="363854"/>
                  </a:lnTo>
                  <a:close/>
                  <a:moveTo>
                    <a:pt x="3394582" y="382777"/>
                  </a:moveTo>
                  <a:lnTo>
                    <a:pt x="3754374" y="382777"/>
                  </a:lnTo>
                  <a:lnTo>
                    <a:pt x="3754374" y="1394967"/>
                  </a:lnTo>
                  <a:lnTo>
                    <a:pt x="3551554" y="1394967"/>
                  </a:lnTo>
                  <a:lnTo>
                    <a:pt x="3551554" y="534035"/>
                  </a:lnTo>
                  <a:lnTo>
                    <a:pt x="3394582" y="534035"/>
                  </a:lnTo>
                  <a:lnTo>
                    <a:pt x="3394582" y="382777"/>
                  </a:lnTo>
                  <a:close/>
                  <a:moveTo>
                    <a:pt x="3662553" y="0"/>
                  </a:moveTo>
                  <a:lnTo>
                    <a:pt x="3711035" y="8175"/>
                  </a:lnTo>
                  <a:lnTo>
                    <a:pt x="3751706" y="32638"/>
                  </a:lnTo>
                  <a:lnTo>
                    <a:pt x="3779424" y="68437"/>
                  </a:lnTo>
                  <a:lnTo>
                    <a:pt x="3788664" y="110616"/>
                  </a:lnTo>
                  <a:lnTo>
                    <a:pt x="3786354" y="132905"/>
                  </a:lnTo>
                  <a:lnTo>
                    <a:pt x="3767875" y="172338"/>
                  </a:lnTo>
                  <a:lnTo>
                    <a:pt x="3732347" y="203799"/>
                  </a:lnTo>
                  <a:lnTo>
                    <a:pt x="3687770" y="220094"/>
                  </a:lnTo>
                  <a:lnTo>
                    <a:pt x="3662553" y="222123"/>
                  </a:lnTo>
                  <a:lnTo>
                    <a:pt x="3637835" y="220094"/>
                  </a:lnTo>
                  <a:lnTo>
                    <a:pt x="3593830" y="203799"/>
                  </a:lnTo>
                  <a:lnTo>
                    <a:pt x="3558373" y="172338"/>
                  </a:lnTo>
                  <a:lnTo>
                    <a:pt x="3539894" y="132905"/>
                  </a:lnTo>
                  <a:lnTo>
                    <a:pt x="3537584" y="110616"/>
                  </a:lnTo>
                  <a:lnTo>
                    <a:pt x="3539867" y="88352"/>
                  </a:lnTo>
                  <a:lnTo>
                    <a:pt x="3558051" y="49109"/>
                  </a:lnTo>
                  <a:lnTo>
                    <a:pt x="3593097" y="18109"/>
                  </a:lnTo>
                  <a:lnTo>
                    <a:pt x="3637432" y="2020"/>
                  </a:lnTo>
                  <a:lnTo>
                    <a:pt x="3662553" y="0"/>
                  </a:lnTo>
                  <a:close/>
                  <a:moveTo>
                    <a:pt x="4302125" y="510413"/>
                  </a:moveTo>
                  <a:lnTo>
                    <a:pt x="4260091" y="516675"/>
                  </a:lnTo>
                  <a:lnTo>
                    <a:pt x="4222559" y="535463"/>
                  </a:lnTo>
                  <a:lnTo>
                    <a:pt x="4189503" y="566777"/>
                  </a:lnTo>
                  <a:lnTo>
                    <a:pt x="4160901" y="610615"/>
                  </a:lnTo>
                  <a:lnTo>
                    <a:pt x="4144781" y="646068"/>
                  </a:lnTo>
                  <a:lnTo>
                    <a:pt x="4131601" y="685748"/>
                  </a:lnTo>
                  <a:lnTo>
                    <a:pt x="4121356" y="729646"/>
                  </a:lnTo>
                  <a:lnTo>
                    <a:pt x="4114042" y="777757"/>
                  </a:lnTo>
                  <a:lnTo>
                    <a:pt x="4109657" y="830073"/>
                  </a:lnTo>
                  <a:lnTo>
                    <a:pt x="4108195" y="886587"/>
                  </a:lnTo>
                  <a:lnTo>
                    <a:pt x="4110135" y="958939"/>
                  </a:lnTo>
                  <a:lnTo>
                    <a:pt x="4115953" y="1023671"/>
                  </a:lnTo>
                  <a:lnTo>
                    <a:pt x="4125649" y="1080786"/>
                  </a:lnTo>
                  <a:lnTo>
                    <a:pt x="4139224" y="1130282"/>
                  </a:lnTo>
                  <a:lnTo>
                    <a:pt x="4156678" y="1172162"/>
                  </a:lnTo>
                  <a:lnTo>
                    <a:pt x="4178010" y="1206425"/>
                  </a:lnTo>
                  <a:lnTo>
                    <a:pt x="4232310" y="1252107"/>
                  </a:lnTo>
                  <a:lnTo>
                    <a:pt x="4302125" y="1267333"/>
                  </a:lnTo>
                  <a:lnTo>
                    <a:pt x="4344918" y="1260971"/>
                  </a:lnTo>
                  <a:lnTo>
                    <a:pt x="4382817" y="1241869"/>
                  </a:lnTo>
                  <a:lnTo>
                    <a:pt x="4415835" y="1210004"/>
                  </a:lnTo>
                  <a:lnTo>
                    <a:pt x="4443983" y="1165352"/>
                  </a:lnTo>
                  <a:lnTo>
                    <a:pt x="4459690" y="1129242"/>
                  </a:lnTo>
                  <a:lnTo>
                    <a:pt x="4472526" y="1088987"/>
                  </a:lnTo>
                  <a:lnTo>
                    <a:pt x="4482496" y="1044590"/>
                  </a:lnTo>
                  <a:lnTo>
                    <a:pt x="4489609" y="996056"/>
                  </a:lnTo>
                  <a:lnTo>
                    <a:pt x="4493872" y="943387"/>
                  </a:lnTo>
                  <a:lnTo>
                    <a:pt x="4495292" y="886587"/>
                  </a:lnTo>
                  <a:lnTo>
                    <a:pt x="4493360" y="815103"/>
                  </a:lnTo>
                  <a:lnTo>
                    <a:pt x="4487565" y="751148"/>
                  </a:lnTo>
                  <a:lnTo>
                    <a:pt x="4477906" y="694719"/>
                  </a:lnTo>
                  <a:lnTo>
                    <a:pt x="4464385" y="645817"/>
                  </a:lnTo>
                  <a:lnTo>
                    <a:pt x="4447000" y="604440"/>
                  </a:lnTo>
                  <a:lnTo>
                    <a:pt x="4425751" y="570588"/>
                  </a:lnTo>
                  <a:lnTo>
                    <a:pt x="4371665" y="525455"/>
                  </a:lnTo>
                  <a:lnTo>
                    <a:pt x="4302125" y="510413"/>
                  </a:lnTo>
                  <a:close/>
                  <a:moveTo>
                    <a:pt x="4302125" y="363854"/>
                  </a:moveTo>
                  <a:lnTo>
                    <a:pt x="4352321" y="367706"/>
                  </a:lnTo>
                  <a:lnTo>
                    <a:pt x="4398640" y="379259"/>
                  </a:lnTo>
                  <a:lnTo>
                    <a:pt x="4441078" y="398510"/>
                  </a:lnTo>
                  <a:lnTo>
                    <a:pt x="4479633" y="425454"/>
                  </a:lnTo>
                  <a:lnTo>
                    <a:pt x="4514300" y="460089"/>
                  </a:lnTo>
                  <a:lnTo>
                    <a:pt x="4545076" y="502412"/>
                  </a:lnTo>
                  <a:lnTo>
                    <a:pt x="4565304" y="538671"/>
                  </a:lnTo>
                  <a:lnTo>
                    <a:pt x="4582840" y="578298"/>
                  </a:lnTo>
                  <a:lnTo>
                    <a:pt x="4597683" y="621288"/>
                  </a:lnTo>
                  <a:lnTo>
                    <a:pt x="4609830" y="667638"/>
                  </a:lnTo>
                  <a:lnTo>
                    <a:pt x="4619280" y="717347"/>
                  </a:lnTo>
                  <a:lnTo>
                    <a:pt x="4626032" y="770409"/>
                  </a:lnTo>
                  <a:lnTo>
                    <a:pt x="4630084" y="826824"/>
                  </a:lnTo>
                  <a:lnTo>
                    <a:pt x="4631436" y="886587"/>
                  </a:lnTo>
                  <a:lnTo>
                    <a:pt x="4630054" y="946129"/>
                  </a:lnTo>
                  <a:lnTo>
                    <a:pt x="4625909" y="1002452"/>
                  </a:lnTo>
                  <a:lnTo>
                    <a:pt x="4618999" y="1055552"/>
                  </a:lnTo>
                  <a:lnTo>
                    <a:pt x="4609322" y="1105423"/>
                  </a:lnTo>
                  <a:lnTo>
                    <a:pt x="4596876" y="1152062"/>
                  </a:lnTo>
                  <a:lnTo>
                    <a:pt x="4581661" y="1195464"/>
                  </a:lnTo>
                  <a:lnTo>
                    <a:pt x="4563675" y="1235625"/>
                  </a:lnTo>
                  <a:lnTo>
                    <a:pt x="4542917" y="1272539"/>
                  </a:lnTo>
                  <a:lnTo>
                    <a:pt x="4511675" y="1315730"/>
                  </a:lnTo>
                  <a:lnTo>
                    <a:pt x="4476877" y="1351068"/>
                  </a:lnTo>
                  <a:lnTo>
                    <a:pt x="4438523" y="1378553"/>
                  </a:lnTo>
                  <a:lnTo>
                    <a:pt x="4396613" y="1398185"/>
                  </a:lnTo>
                  <a:lnTo>
                    <a:pt x="4351147" y="1409964"/>
                  </a:lnTo>
                  <a:lnTo>
                    <a:pt x="4302125" y="1413890"/>
                  </a:lnTo>
                  <a:lnTo>
                    <a:pt x="4252087" y="1409922"/>
                  </a:lnTo>
                  <a:lnTo>
                    <a:pt x="4205863" y="1398020"/>
                  </a:lnTo>
                  <a:lnTo>
                    <a:pt x="4163456" y="1378188"/>
                  </a:lnTo>
                  <a:lnTo>
                    <a:pt x="4124870" y="1350428"/>
                  </a:lnTo>
                  <a:lnTo>
                    <a:pt x="4090108" y="1314745"/>
                  </a:lnTo>
                  <a:lnTo>
                    <a:pt x="4059174" y="1271142"/>
                  </a:lnTo>
                  <a:lnTo>
                    <a:pt x="4038766" y="1233923"/>
                  </a:lnTo>
                  <a:lnTo>
                    <a:pt x="4021075" y="1193607"/>
                  </a:lnTo>
                  <a:lnTo>
                    <a:pt x="4006102" y="1150192"/>
                  </a:lnTo>
                  <a:lnTo>
                    <a:pt x="3993848" y="1103677"/>
                  </a:lnTo>
                  <a:lnTo>
                    <a:pt x="3984314" y="1054061"/>
                  </a:lnTo>
                  <a:lnTo>
                    <a:pt x="3977503" y="1001341"/>
                  </a:lnTo>
                  <a:lnTo>
                    <a:pt x="3973415" y="945517"/>
                  </a:lnTo>
                  <a:lnTo>
                    <a:pt x="3972052" y="886587"/>
                  </a:lnTo>
                  <a:lnTo>
                    <a:pt x="3973474" y="829376"/>
                  </a:lnTo>
                  <a:lnTo>
                    <a:pt x="3977741" y="774997"/>
                  </a:lnTo>
                  <a:lnTo>
                    <a:pt x="3984850" y="723446"/>
                  </a:lnTo>
                  <a:lnTo>
                    <a:pt x="3994800" y="674719"/>
                  </a:lnTo>
                  <a:lnTo>
                    <a:pt x="4007590" y="628814"/>
                  </a:lnTo>
                  <a:lnTo>
                    <a:pt x="4023219" y="585727"/>
                  </a:lnTo>
                  <a:lnTo>
                    <a:pt x="4041683" y="545457"/>
                  </a:lnTo>
                  <a:lnTo>
                    <a:pt x="4062983" y="508000"/>
                  </a:lnTo>
                  <a:lnTo>
                    <a:pt x="4094818" y="463985"/>
                  </a:lnTo>
                  <a:lnTo>
                    <a:pt x="4129865" y="427957"/>
                  </a:lnTo>
                  <a:lnTo>
                    <a:pt x="4168124" y="399923"/>
                  </a:lnTo>
                  <a:lnTo>
                    <a:pt x="4209589" y="379889"/>
                  </a:lnTo>
                  <a:lnTo>
                    <a:pt x="4254257" y="367864"/>
                  </a:lnTo>
                  <a:lnTo>
                    <a:pt x="4302125" y="363854"/>
                  </a:lnTo>
                  <a:close/>
                </a:path>
              </a:pathLst>
            </a:custGeom>
            <a:noFill/>
            <a:ln w="9525">
              <a:solidFill>
                <a:srgbClr val="bebeb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60" name="object 23" descr=""/>
            <p:cNvPicPr/>
            <p:nvPr/>
          </p:nvPicPr>
          <p:blipFill>
            <a:blip r:embed="rId15"/>
            <a:stretch/>
          </p:blipFill>
          <p:spPr>
            <a:xfrm>
              <a:off x="1319760" y="4788360"/>
              <a:ext cx="4644720" cy="14292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1" name="object 24" descr=""/>
            <p:cNvPicPr/>
            <p:nvPr/>
          </p:nvPicPr>
          <p:blipFill>
            <a:blip r:embed="rId16"/>
            <a:stretch/>
          </p:blipFill>
          <p:spPr>
            <a:xfrm>
              <a:off x="3742920" y="3136320"/>
              <a:ext cx="298440" cy="11242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2" name="object 25"/>
            <p:cNvSpPr/>
            <p:nvPr/>
          </p:nvSpPr>
          <p:spPr>
            <a:xfrm>
              <a:off x="3720960" y="3112920"/>
              <a:ext cx="293760" cy="1119960"/>
            </a:xfrm>
            <a:custGeom>
              <a:avLst/>
              <a:gdLst/>
              <a:ahLst/>
              <a:rect l="l" t="t" r="r" b="b"/>
              <a:pathLst>
                <a:path w="294004" h="1120139">
                  <a:moveTo>
                    <a:pt x="19557" y="0"/>
                  </a:moveTo>
                  <a:lnTo>
                    <a:pt x="0" y="1115441"/>
                  </a:lnTo>
                  <a:lnTo>
                    <a:pt x="272414" y="1120140"/>
                  </a:lnTo>
                  <a:lnTo>
                    <a:pt x="274319" y="1010920"/>
                  </a:lnTo>
                  <a:lnTo>
                    <a:pt x="49784" y="1006983"/>
                  </a:lnTo>
                  <a:lnTo>
                    <a:pt x="57403" y="568706"/>
                  </a:lnTo>
                  <a:lnTo>
                    <a:pt x="281939" y="572643"/>
                  </a:lnTo>
                  <a:lnTo>
                    <a:pt x="283844" y="463550"/>
                  </a:lnTo>
                  <a:lnTo>
                    <a:pt x="59309" y="459613"/>
                  </a:lnTo>
                  <a:lnTo>
                    <a:pt x="65404" y="109982"/>
                  </a:lnTo>
                  <a:lnTo>
                    <a:pt x="291846" y="113919"/>
                  </a:lnTo>
                  <a:lnTo>
                    <a:pt x="293750" y="4825"/>
                  </a:lnTo>
                  <a:lnTo>
                    <a:pt x="1955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63" name="object 26" descr=""/>
            <p:cNvPicPr/>
            <p:nvPr/>
          </p:nvPicPr>
          <p:blipFill>
            <a:blip r:embed="rId17"/>
            <a:stretch/>
          </p:blipFill>
          <p:spPr>
            <a:xfrm>
              <a:off x="4117680" y="3163680"/>
              <a:ext cx="615240" cy="1173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4" name="object 27"/>
            <p:cNvSpPr/>
            <p:nvPr/>
          </p:nvSpPr>
          <p:spPr>
            <a:xfrm>
              <a:off x="4100400" y="3137400"/>
              <a:ext cx="608040" cy="1168200"/>
            </a:xfrm>
            <a:custGeom>
              <a:avLst/>
              <a:gdLst/>
              <a:ahLst/>
              <a:rect l="l" t="t" r="r" b="b"/>
              <a:pathLst>
                <a:path w="608329" h="1168400">
                  <a:moveTo>
                    <a:pt x="155320" y="0"/>
                  </a:moveTo>
                  <a:lnTo>
                    <a:pt x="0" y="1104646"/>
                  </a:lnTo>
                  <a:lnTo>
                    <a:pt x="59562" y="1113027"/>
                  </a:lnTo>
                  <a:lnTo>
                    <a:pt x="177037" y="276478"/>
                  </a:lnTo>
                  <a:lnTo>
                    <a:pt x="439800" y="1166495"/>
                  </a:lnTo>
                  <a:lnTo>
                    <a:pt x="452754" y="1168273"/>
                  </a:lnTo>
                  <a:lnTo>
                    <a:pt x="608076" y="63626"/>
                  </a:lnTo>
                  <a:lnTo>
                    <a:pt x="551179" y="55625"/>
                  </a:lnTo>
                  <a:lnTo>
                    <a:pt x="432180" y="902461"/>
                  </a:lnTo>
                  <a:lnTo>
                    <a:pt x="167766" y="1650"/>
                  </a:lnTo>
                  <a:lnTo>
                    <a:pt x="15532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65" name="object 28" descr=""/>
            <p:cNvPicPr/>
            <p:nvPr/>
          </p:nvPicPr>
          <p:blipFill>
            <a:blip r:embed="rId18"/>
            <a:stretch/>
          </p:blipFill>
          <p:spPr>
            <a:xfrm>
              <a:off x="1664280" y="3596760"/>
              <a:ext cx="578880" cy="10483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6" name="object 29"/>
            <p:cNvSpPr/>
            <p:nvPr/>
          </p:nvSpPr>
          <p:spPr>
            <a:xfrm>
              <a:off x="1631880" y="3453480"/>
              <a:ext cx="1172520" cy="2142720"/>
            </a:xfrm>
            <a:custGeom>
              <a:avLst/>
              <a:gdLst/>
              <a:ahLst/>
              <a:rect l="l" t="t" r="r" b="b"/>
              <a:pathLst>
                <a:path w="1172845" h="2143125">
                  <a:moveTo>
                    <a:pt x="680212" y="752348"/>
                  </a:moveTo>
                  <a:lnTo>
                    <a:pt x="651891" y="678827"/>
                  </a:lnTo>
                  <a:lnTo>
                    <a:pt x="421386" y="767334"/>
                  </a:lnTo>
                  <a:lnTo>
                    <a:pt x="307975" y="471932"/>
                  </a:lnTo>
                  <a:lnTo>
                    <a:pt x="538480" y="383540"/>
                  </a:lnTo>
                  <a:lnTo>
                    <a:pt x="510286" y="309880"/>
                  </a:lnTo>
                  <a:lnTo>
                    <a:pt x="279781" y="398399"/>
                  </a:lnTo>
                  <a:lnTo>
                    <a:pt x="189357" y="162814"/>
                  </a:lnTo>
                  <a:lnTo>
                    <a:pt x="421894" y="73533"/>
                  </a:lnTo>
                  <a:lnTo>
                    <a:pt x="393700" y="0"/>
                  </a:lnTo>
                  <a:lnTo>
                    <a:pt x="111887" y="108204"/>
                  </a:lnTo>
                  <a:lnTo>
                    <a:pt x="257213" y="486752"/>
                  </a:lnTo>
                  <a:lnTo>
                    <a:pt x="84836" y="133350"/>
                  </a:lnTo>
                  <a:lnTo>
                    <a:pt x="0" y="174752"/>
                  </a:lnTo>
                  <a:lnTo>
                    <a:pt x="488950" y="1177417"/>
                  </a:lnTo>
                  <a:lnTo>
                    <a:pt x="573913" y="1136015"/>
                  </a:lnTo>
                  <a:lnTo>
                    <a:pt x="433057" y="847267"/>
                  </a:lnTo>
                  <a:lnTo>
                    <a:pt x="680212" y="752348"/>
                  </a:lnTo>
                  <a:close/>
                  <a:moveTo>
                    <a:pt x="1172591" y="2035302"/>
                  </a:moveTo>
                  <a:lnTo>
                    <a:pt x="1144397" y="1961769"/>
                  </a:lnTo>
                  <a:lnTo>
                    <a:pt x="913765" y="2050288"/>
                  </a:lnTo>
                  <a:lnTo>
                    <a:pt x="800481" y="1754886"/>
                  </a:lnTo>
                  <a:lnTo>
                    <a:pt x="1030986" y="1666494"/>
                  </a:lnTo>
                  <a:lnTo>
                    <a:pt x="1002792" y="1592834"/>
                  </a:lnTo>
                  <a:lnTo>
                    <a:pt x="772160" y="1681353"/>
                  </a:lnTo>
                  <a:lnTo>
                    <a:pt x="681736" y="1445768"/>
                  </a:lnTo>
                  <a:lnTo>
                    <a:pt x="914400" y="1356487"/>
                  </a:lnTo>
                  <a:lnTo>
                    <a:pt x="886079" y="1282954"/>
                  </a:lnTo>
                  <a:lnTo>
                    <a:pt x="604393" y="1391158"/>
                  </a:lnTo>
                  <a:lnTo>
                    <a:pt x="892937" y="2142744"/>
                  </a:lnTo>
                  <a:lnTo>
                    <a:pt x="1172591" y="2035302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67" name="object 30" descr=""/>
            <p:cNvPicPr/>
            <p:nvPr/>
          </p:nvPicPr>
          <p:blipFill>
            <a:blip r:embed="rId19"/>
            <a:stretch/>
          </p:blipFill>
          <p:spPr>
            <a:xfrm>
              <a:off x="2435400" y="3221640"/>
              <a:ext cx="703800" cy="11973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8" name="object 31"/>
            <p:cNvSpPr/>
            <p:nvPr/>
          </p:nvSpPr>
          <p:spPr>
            <a:xfrm>
              <a:off x="2407320" y="3205800"/>
              <a:ext cx="699480" cy="1190160"/>
            </a:xfrm>
            <a:custGeom>
              <a:avLst/>
              <a:gdLst/>
              <a:ahLst/>
              <a:rect l="l" t="t" r="r" b="b"/>
              <a:pathLst>
                <a:path w="699769" h="1190625">
                  <a:moveTo>
                    <a:pt x="448437" y="0"/>
                  </a:moveTo>
                  <a:lnTo>
                    <a:pt x="392175" y="12953"/>
                  </a:lnTo>
                  <a:lnTo>
                    <a:pt x="584581" y="846201"/>
                  </a:lnTo>
                  <a:lnTo>
                    <a:pt x="12445" y="100583"/>
                  </a:lnTo>
                  <a:lnTo>
                    <a:pt x="0" y="103504"/>
                  </a:lnTo>
                  <a:lnTo>
                    <a:pt x="250951" y="1190498"/>
                  </a:lnTo>
                  <a:lnTo>
                    <a:pt x="309879" y="1176909"/>
                  </a:lnTo>
                  <a:lnTo>
                    <a:pt x="119887" y="353822"/>
                  </a:lnTo>
                  <a:lnTo>
                    <a:pt x="686562" y="1089914"/>
                  </a:lnTo>
                  <a:lnTo>
                    <a:pt x="699388" y="1086993"/>
                  </a:lnTo>
                  <a:lnTo>
                    <a:pt x="44843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69" name="object 32" descr=""/>
            <p:cNvPicPr/>
            <p:nvPr/>
          </p:nvPicPr>
          <p:blipFill>
            <a:blip r:embed="rId20"/>
            <a:stretch/>
          </p:blipFill>
          <p:spPr>
            <a:xfrm>
              <a:off x="3127320" y="3142440"/>
              <a:ext cx="405000" cy="11336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70" name="object 33"/>
            <p:cNvSpPr/>
            <p:nvPr/>
          </p:nvSpPr>
          <p:spPr>
            <a:xfrm>
              <a:off x="3103920" y="3121200"/>
              <a:ext cx="397800" cy="1129320"/>
            </a:xfrm>
            <a:custGeom>
              <a:avLst/>
              <a:gdLst/>
              <a:ahLst/>
              <a:rect l="l" t="t" r="r" b="b"/>
              <a:pathLst>
                <a:path w="398145" h="1129664">
                  <a:moveTo>
                    <a:pt x="397763" y="0"/>
                  </a:moveTo>
                  <a:lnTo>
                    <a:pt x="348996" y="4317"/>
                  </a:lnTo>
                  <a:lnTo>
                    <a:pt x="272796" y="876173"/>
                  </a:lnTo>
                  <a:lnTo>
                    <a:pt x="48895" y="30606"/>
                  </a:lnTo>
                  <a:lnTo>
                    <a:pt x="0" y="34798"/>
                  </a:lnTo>
                  <a:lnTo>
                    <a:pt x="289941" y="1129283"/>
                  </a:lnTo>
                  <a:lnTo>
                    <a:pt x="299720" y="1128394"/>
                  </a:lnTo>
                  <a:lnTo>
                    <a:pt x="39776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2022-07-29T05:10:00Z</dcterms:created>
  <dc:creator/>
  <dc:description/>
  <dc:language>en-US</dc:language>
  <cp:lastModifiedBy/>
  <dcterms:modified xsi:type="dcterms:W3CDTF">2022-07-29T05:10:00Z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